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8" r:id="rId5"/>
    <p:sldId id="262" r:id="rId6"/>
    <p:sldId id="263" r:id="rId7"/>
    <p:sldId id="271" r:id="rId8"/>
    <p:sldId id="265" r:id="rId9"/>
    <p:sldId id="270" r:id="rId10"/>
    <p:sldId id="267" r:id="rId11"/>
    <p:sldId id="272" r:id="rId12"/>
    <p:sldId id="273" r:id="rId13"/>
    <p:sldId id="268" r:id="rId14"/>
  </p:sldIdLst>
  <p:sldSz cx="12192000" cy="6858000"/>
  <p:notesSz cx="6858000" cy="9144000"/>
  <p:defaultTextStyle>
    <a:defPPr>
      <a:defRPr lang="nl-N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D57ABD-3233-46CE-9E62-22C2F3B1D97C}" v="6" dt="2023-11-27T12:41:14.61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eke van der Bruggen | Toerisme Veluwe Arnhem Nijmegen" userId="4c82b140-8f1a-4a6f-a8aa-a37c92cc4df7" providerId="ADAL" clId="{7FD57ABD-3233-46CE-9E62-22C2F3B1D97C}"/>
    <pc:docChg chg="custSel modSld">
      <pc:chgData name="Lieke van der Bruggen | Toerisme Veluwe Arnhem Nijmegen" userId="4c82b140-8f1a-4a6f-a8aa-a37c92cc4df7" providerId="ADAL" clId="{7FD57ABD-3233-46CE-9E62-22C2F3B1D97C}" dt="2023-11-27T12:41:36.995" v="200" actId="1076"/>
      <pc:docMkLst>
        <pc:docMk/>
      </pc:docMkLst>
      <pc:sldChg chg="addSp modSp mod">
        <pc:chgData name="Lieke van der Bruggen | Toerisme Veluwe Arnhem Nijmegen" userId="4c82b140-8f1a-4a6f-a8aa-a37c92cc4df7" providerId="ADAL" clId="{7FD57ABD-3233-46CE-9E62-22C2F3B1D97C}" dt="2023-11-20T10:02:54.057" v="197" actId="1076"/>
        <pc:sldMkLst>
          <pc:docMk/>
          <pc:sldMk cId="4155062821" sldId="268"/>
        </pc:sldMkLst>
        <pc:spChg chg="mod">
          <ac:chgData name="Lieke van der Bruggen | Toerisme Veluwe Arnhem Nijmegen" userId="4c82b140-8f1a-4a6f-a8aa-a37c92cc4df7" providerId="ADAL" clId="{7FD57ABD-3233-46CE-9E62-22C2F3B1D97C}" dt="2023-11-20T09:46:39.968" v="189" actId="14100"/>
          <ac:spMkLst>
            <pc:docMk/>
            <pc:sldMk cId="4155062821" sldId="268"/>
            <ac:spMk id="5" creationId="{D5060C68-602D-432F-8AA4-4A4C595CCD26}"/>
          </ac:spMkLst>
        </pc:spChg>
        <pc:graphicFrameChg chg="modGraphic">
          <ac:chgData name="Lieke van der Bruggen | Toerisme Veluwe Arnhem Nijmegen" userId="4c82b140-8f1a-4a6f-a8aa-a37c92cc4df7" providerId="ADAL" clId="{7FD57ABD-3233-46CE-9E62-22C2F3B1D97C}" dt="2023-11-20T09:46:16.038" v="187" actId="14734"/>
          <ac:graphicFrameMkLst>
            <pc:docMk/>
            <pc:sldMk cId="4155062821" sldId="268"/>
            <ac:graphicFrameMk id="2" creationId="{7E6614E3-AF1B-4BF7-B609-422AA8978FCE}"/>
          </ac:graphicFrameMkLst>
        </pc:graphicFrameChg>
        <pc:picChg chg="add mod">
          <ac:chgData name="Lieke van der Bruggen | Toerisme Veluwe Arnhem Nijmegen" userId="4c82b140-8f1a-4a6f-a8aa-a37c92cc4df7" providerId="ADAL" clId="{7FD57ABD-3233-46CE-9E62-22C2F3B1D97C}" dt="2023-11-20T10:02:49.592" v="196" actId="1076"/>
          <ac:picMkLst>
            <pc:docMk/>
            <pc:sldMk cId="4155062821" sldId="268"/>
            <ac:picMk id="4" creationId="{68122C82-100A-64A0-B859-CC10FDDEB0F3}"/>
          </ac:picMkLst>
        </pc:picChg>
        <pc:picChg chg="add mod">
          <ac:chgData name="Lieke van der Bruggen | Toerisme Veluwe Arnhem Nijmegen" userId="4c82b140-8f1a-4a6f-a8aa-a37c92cc4df7" providerId="ADAL" clId="{7FD57ABD-3233-46CE-9E62-22C2F3B1D97C}" dt="2023-11-20T10:02:54.057" v="197" actId="1076"/>
          <ac:picMkLst>
            <pc:docMk/>
            <pc:sldMk cId="4155062821" sldId="268"/>
            <ac:picMk id="1026" creationId="{55241165-1845-DBA9-3C04-2390428C0F99}"/>
          </ac:picMkLst>
        </pc:picChg>
      </pc:sldChg>
      <pc:sldChg chg="modSp mod">
        <pc:chgData name="Lieke van der Bruggen | Toerisme Veluwe Arnhem Nijmegen" userId="4c82b140-8f1a-4a6f-a8aa-a37c92cc4df7" providerId="ADAL" clId="{7FD57ABD-3233-46CE-9E62-22C2F3B1D97C}" dt="2023-11-27T12:41:36.995" v="200" actId="1076"/>
        <pc:sldMkLst>
          <pc:docMk/>
          <pc:sldMk cId="847985685" sldId="270"/>
        </pc:sldMkLst>
        <pc:picChg chg="mod">
          <ac:chgData name="Lieke van der Bruggen | Toerisme Veluwe Arnhem Nijmegen" userId="4c82b140-8f1a-4a6f-a8aa-a37c92cc4df7" providerId="ADAL" clId="{7FD57ABD-3233-46CE-9E62-22C2F3B1D97C}" dt="2023-11-27T12:41:36.995" v="200" actId="1076"/>
          <ac:picMkLst>
            <pc:docMk/>
            <pc:sldMk cId="847985685" sldId="270"/>
            <ac:picMk id="8" creationId="{B0C5C9F2-43EC-20B6-242E-C0CFECE9CB35}"/>
          </ac:picMkLst>
        </pc:picChg>
      </pc:sldChg>
      <pc:sldChg chg="modSp">
        <pc:chgData name="Lieke van der Bruggen | Toerisme Veluwe Arnhem Nijmegen" userId="4c82b140-8f1a-4a6f-a8aa-a37c92cc4df7" providerId="ADAL" clId="{7FD57ABD-3233-46CE-9E62-22C2F3B1D97C}" dt="2023-11-27T12:41:14.619" v="199" actId="1076"/>
        <pc:sldMkLst>
          <pc:docMk/>
          <pc:sldMk cId="2876964949" sldId="271"/>
        </pc:sldMkLst>
        <pc:spChg chg="mod">
          <ac:chgData name="Lieke van der Bruggen | Toerisme Veluwe Arnhem Nijmegen" userId="4c82b140-8f1a-4a6f-a8aa-a37c92cc4df7" providerId="ADAL" clId="{7FD57ABD-3233-46CE-9E62-22C2F3B1D97C}" dt="2023-11-27T12:41:14.619" v="199" actId="1076"/>
          <ac:spMkLst>
            <pc:docMk/>
            <pc:sldMk cId="2876964949" sldId="271"/>
            <ac:spMk id="7" creationId="{00000000-0000-0000-0000-000000000000}"/>
          </ac:spMkLst>
        </pc:spChg>
      </pc:sldChg>
      <pc:sldChg chg="modSp mod">
        <pc:chgData name="Lieke van der Bruggen | Toerisme Veluwe Arnhem Nijmegen" userId="4c82b140-8f1a-4a6f-a8aa-a37c92cc4df7" providerId="ADAL" clId="{7FD57ABD-3233-46CE-9E62-22C2F3B1D97C}" dt="2023-11-20T15:19:49.552" v="198" actId="20577"/>
        <pc:sldMkLst>
          <pc:docMk/>
          <pc:sldMk cId="3810301734" sldId="272"/>
        </pc:sldMkLst>
        <pc:spChg chg="mod">
          <ac:chgData name="Lieke van der Bruggen | Toerisme Veluwe Arnhem Nijmegen" userId="4c82b140-8f1a-4a6f-a8aa-a37c92cc4df7" providerId="ADAL" clId="{7FD57ABD-3233-46CE-9E62-22C2F3B1D97C}" dt="2023-11-20T15:19:49.552" v="198" actId="20577"/>
          <ac:spMkLst>
            <pc:docMk/>
            <pc:sldMk cId="3810301734" sldId="272"/>
            <ac:spMk id="11" creationId="{E5876162-FA23-4B93-9C20-5BE6582BD550}"/>
          </ac:spMkLst>
        </pc:spChg>
      </pc:sldChg>
    </pc:docChg>
  </pc:docChgLst>
  <pc:docChgLst>
    <pc:chgData name="Tatos Ohan | Visit Arnhem Nijmegen" userId="S::t.ohan@visitarnhemnijmegen.nl::b0282c25-ed8b-4948-a490-0aecd6e0db27" providerId="AD" clId="Web-{CA736FBC-A38B-5BFB-994B-4E68AA9E9AE3}"/>
    <pc:docChg chg="modSld">
      <pc:chgData name="Tatos Ohan | Visit Arnhem Nijmegen" userId="S::t.ohan@visitarnhemnijmegen.nl::b0282c25-ed8b-4948-a490-0aecd6e0db27" providerId="AD" clId="Web-{CA736FBC-A38B-5BFB-994B-4E68AA9E9AE3}" dt="2023-11-23T08:11:19.308" v="1" actId="20577"/>
      <pc:docMkLst>
        <pc:docMk/>
      </pc:docMkLst>
      <pc:sldChg chg="modSp">
        <pc:chgData name="Tatos Ohan | Visit Arnhem Nijmegen" userId="S::t.ohan@visitarnhemnijmegen.nl::b0282c25-ed8b-4948-a490-0aecd6e0db27" providerId="AD" clId="Web-{CA736FBC-A38B-5BFB-994B-4E68AA9E9AE3}" dt="2023-11-23T08:11:19.308" v="1" actId="20577"/>
        <pc:sldMkLst>
          <pc:docMk/>
          <pc:sldMk cId="4155062821" sldId="268"/>
        </pc:sldMkLst>
        <pc:spChg chg="mod">
          <ac:chgData name="Tatos Ohan | Visit Arnhem Nijmegen" userId="S::t.ohan@visitarnhemnijmegen.nl::b0282c25-ed8b-4948-a490-0aecd6e0db27" providerId="AD" clId="Web-{CA736FBC-A38B-5BFB-994B-4E68AA9E9AE3}" dt="2023-11-23T08:11:19.308" v="1" actId="20577"/>
          <ac:spMkLst>
            <pc:docMk/>
            <pc:sldMk cId="4155062821" sldId="268"/>
            <ac:spMk id="5" creationId="{D5060C68-602D-432F-8AA4-4A4C595CCD26}"/>
          </ac:spMkLst>
        </pc:spChg>
      </pc:sldChg>
    </pc:docChg>
  </pc:docChgLst>
  <pc:docChgLst>
    <pc:chgData name="Hester van Dalen | Toerisme Veluwe Arnhem Nijmegen" userId="48c1382f-63ce-4efd-8336-0e30563a672a" providerId="ADAL" clId="{F5B93DA2-737C-4BED-9D40-E0CD9EE9F16A}"/>
    <pc:docChg chg="delSld modSld">
      <pc:chgData name="Hester van Dalen | Toerisme Veluwe Arnhem Nijmegen" userId="48c1382f-63ce-4efd-8336-0e30563a672a" providerId="ADAL" clId="{F5B93DA2-737C-4BED-9D40-E0CD9EE9F16A}" dt="2023-11-10T08:15:15.905" v="11" actId="47"/>
      <pc:docMkLst>
        <pc:docMk/>
      </pc:docMkLst>
      <pc:sldChg chg="modSp mod">
        <pc:chgData name="Hester van Dalen | Toerisme Veluwe Arnhem Nijmegen" userId="48c1382f-63ce-4efd-8336-0e30563a672a" providerId="ADAL" clId="{F5B93DA2-737C-4BED-9D40-E0CD9EE9F16A}" dt="2023-11-10T08:12:17.939" v="10" actId="20577"/>
        <pc:sldMkLst>
          <pc:docMk/>
          <pc:sldMk cId="3472669976" sldId="265"/>
        </pc:sldMkLst>
        <pc:spChg chg="mod">
          <ac:chgData name="Hester van Dalen | Toerisme Veluwe Arnhem Nijmegen" userId="48c1382f-63ce-4efd-8336-0e30563a672a" providerId="ADAL" clId="{F5B93DA2-737C-4BED-9D40-E0CD9EE9F16A}" dt="2023-11-10T08:12:17.939" v="10" actId="20577"/>
          <ac:spMkLst>
            <pc:docMk/>
            <pc:sldMk cId="3472669976" sldId="265"/>
            <ac:spMk id="11" creationId="{1959E0DE-894B-4DDA-B343-E2DF0B38876A}"/>
          </ac:spMkLst>
        </pc:spChg>
      </pc:sldChg>
      <pc:sldChg chg="modSp mod">
        <pc:chgData name="Hester van Dalen | Toerisme Veluwe Arnhem Nijmegen" userId="48c1382f-63ce-4efd-8336-0e30563a672a" providerId="ADAL" clId="{F5B93DA2-737C-4BED-9D40-E0CD9EE9F16A}" dt="2023-11-10T08:00:22.055" v="6" actId="20577"/>
        <pc:sldMkLst>
          <pc:docMk/>
          <pc:sldMk cId="847985685" sldId="270"/>
        </pc:sldMkLst>
        <pc:spChg chg="mod">
          <ac:chgData name="Hester van Dalen | Toerisme Veluwe Arnhem Nijmegen" userId="48c1382f-63ce-4efd-8336-0e30563a672a" providerId="ADAL" clId="{F5B93DA2-737C-4BED-9D40-E0CD9EE9F16A}" dt="2023-11-10T08:00:22.055" v="6" actId="20577"/>
          <ac:spMkLst>
            <pc:docMk/>
            <pc:sldMk cId="847985685" sldId="270"/>
            <ac:spMk id="7" creationId="{00000000-0000-0000-0000-000000000000}"/>
          </ac:spMkLst>
        </pc:spChg>
      </pc:sldChg>
      <pc:sldChg chg="modSp mod">
        <pc:chgData name="Hester van Dalen | Toerisme Veluwe Arnhem Nijmegen" userId="48c1382f-63ce-4efd-8336-0e30563a672a" providerId="ADAL" clId="{F5B93DA2-737C-4BED-9D40-E0CD9EE9F16A}" dt="2023-11-10T07:59:41.386" v="4" actId="20577"/>
        <pc:sldMkLst>
          <pc:docMk/>
          <pc:sldMk cId="2876964949" sldId="271"/>
        </pc:sldMkLst>
        <pc:spChg chg="mod">
          <ac:chgData name="Hester van Dalen | Toerisme Veluwe Arnhem Nijmegen" userId="48c1382f-63ce-4efd-8336-0e30563a672a" providerId="ADAL" clId="{F5B93DA2-737C-4BED-9D40-E0CD9EE9F16A}" dt="2023-11-10T07:59:41.386" v="4" actId="20577"/>
          <ac:spMkLst>
            <pc:docMk/>
            <pc:sldMk cId="2876964949" sldId="271"/>
            <ac:spMk id="7" creationId="{00000000-0000-0000-0000-000000000000}"/>
          </ac:spMkLst>
        </pc:spChg>
      </pc:sldChg>
      <pc:sldChg chg="modSp mod">
        <pc:chgData name="Hester van Dalen | Toerisme Veluwe Arnhem Nijmegen" userId="48c1382f-63ce-4efd-8336-0e30563a672a" providerId="ADAL" clId="{F5B93DA2-737C-4BED-9D40-E0CD9EE9F16A}" dt="2023-11-10T08:01:18.498" v="8" actId="20577"/>
        <pc:sldMkLst>
          <pc:docMk/>
          <pc:sldMk cId="1412436479" sldId="273"/>
        </pc:sldMkLst>
        <pc:spChg chg="mod">
          <ac:chgData name="Hester van Dalen | Toerisme Veluwe Arnhem Nijmegen" userId="48c1382f-63ce-4efd-8336-0e30563a672a" providerId="ADAL" clId="{F5B93DA2-737C-4BED-9D40-E0CD9EE9F16A}" dt="2023-11-10T08:01:18.498" v="8" actId="20577"/>
          <ac:spMkLst>
            <pc:docMk/>
            <pc:sldMk cId="1412436479" sldId="273"/>
            <ac:spMk id="11" creationId="{E5876162-FA23-4B93-9C20-5BE6582BD550}"/>
          </ac:spMkLst>
        </pc:spChg>
      </pc:sldChg>
      <pc:sldChg chg="del">
        <pc:chgData name="Hester van Dalen | Toerisme Veluwe Arnhem Nijmegen" userId="48c1382f-63ce-4efd-8336-0e30563a672a" providerId="ADAL" clId="{F5B93DA2-737C-4BED-9D40-E0CD9EE9F16A}" dt="2023-11-10T08:15:15.905" v="11" actId="47"/>
        <pc:sldMkLst>
          <pc:docMk/>
          <pc:sldMk cId="1114353301" sldId="274"/>
        </pc:sldMkLst>
      </pc:sldChg>
    </pc:docChg>
  </pc:docChgLst>
  <pc:docChgLst>
    <pc:chgData name="Lieke van der Bruggen | Toerisme Veluwe Arnhem Nijmegen" userId="4c82b140-8f1a-4a6f-a8aa-a37c92cc4df7" providerId="ADAL" clId="{C31847E4-C53F-4B9D-BB51-5087F3CE7AFB}"/>
    <pc:docChg chg="undo custSel addSld delSld modSld">
      <pc:chgData name="Lieke van der Bruggen | Toerisme Veluwe Arnhem Nijmegen" userId="4c82b140-8f1a-4a6f-a8aa-a37c92cc4df7" providerId="ADAL" clId="{C31847E4-C53F-4B9D-BB51-5087F3CE7AFB}" dt="2023-11-09T17:10:55.293" v="5556" actId="20577"/>
      <pc:docMkLst>
        <pc:docMk/>
      </pc:docMkLst>
      <pc:sldChg chg="modSp mod">
        <pc:chgData name="Lieke van der Bruggen | Toerisme Veluwe Arnhem Nijmegen" userId="4c82b140-8f1a-4a6f-a8aa-a37c92cc4df7" providerId="ADAL" clId="{C31847E4-C53F-4B9D-BB51-5087F3CE7AFB}" dt="2023-11-09T15:16:04.968" v="1838" actId="14100"/>
        <pc:sldMkLst>
          <pc:docMk/>
          <pc:sldMk cId="1800159209" sldId="258"/>
        </pc:sldMkLst>
        <pc:spChg chg="mod">
          <ac:chgData name="Lieke van der Bruggen | Toerisme Veluwe Arnhem Nijmegen" userId="4c82b140-8f1a-4a6f-a8aa-a37c92cc4df7" providerId="ADAL" clId="{C31847E4-C53F-4B9D-BB51-5087F3CE7AFB}" dt="2023-11-09T15:16:04.968" v="1838" actId="14100"/>
          <ac:spMkLst>
            <pc:docMk/>
            <pc:sldMk cId="1800159209" sldId="258"/>
            <ac:spMk id="2" creationId="{00000000-0000-0000-0000-000000000000}"/>
          </ac:spMkLst>
        </pc:spChg>
      </pc:sldChg>
      <pc:sldChg chg="addSp delSp modSp mod">
        <pc:chgData name="Lieke van der Bruggen | Toerisme Veluwe Arnhem Nijmegen" userId="4c82b140-8f1a-4a6f-a8aa-a37c92cc4df7" providerId="ADAL" clId="{C31847E4-C53F-4B9D-BB51-5087F3CE7AFB}" dt="2023-11-09T15:09:49.660" v="1785" actId="14100"/>
        <pc:sldMkLst>
          <pc:docMk/>
          <pc:sldMk cId="3591647195" sldId="262"/>
        </pc:sldMkLst>
        <pc:spChg chg="mod">
          <ac:chgData name="Lieke van der Bruggen | Toerisme Veluwe Arnhem Nijmegen" userId="4c82b140-8f1a-4a6f-a8aa-a37c92cc4df7" providerId="ADAL" clId="{C31847E4-C53F-4B9D-BB51-5087F3CE7AFB}" dt="2023-11-09T14:36:45.659" v="771" actId="20577"/>
          <ac:spMkLst>
            <pc:docMk/>
            <pc:sldMk cId="3591647195" sldId="262"/>
            <ac:spMk id="2" creationId="{6D4E1E93-AFEA-4E6D-80FE-5C9387D0EE1F}"/>
          </ac:spMkLst>
        </pc:spChg>
        <pc:spChg chg="mod">
          <ac:chgData name="Lieke van der Bruggen | Toerisme Veluwe Arnhem Nijmegen" userId="4c82b140-8f1a-4a6f-a8aa-a37c92cc4df7" providerId="ADAL" clId="{C31847E4-C53F-4B9D-BB51-5087F3CE7AFB}" dt="2023-11-09T14:29:25.309" v="342" actId="20577"/>
          <ac:spMkLst>
            <pc:docMk/>
            <pc:sldMk cId="3591647195" sldId="262"/>
            <ac:spMk id="6" creationId="{00000000-0000-0000-0000-000000000000}"/>
          </ac:spMkLst>
        </pc:spChg>
        <pc:picChg chg="add mod">
          <ac:chgData name="Lieke van der Bruggen | Toerisme Veluwe Arnhem Nijmegen" userId="4c82b140-8f1a-4a6f-a8aa-a37c92cc4df7" providerId="ADAL" clId="{C31847E4-C53F-4B9D-BB51-5087F3CE7AFB}" dt="2023-11-09T15:08:55.335" v="1776" actId="1076"/>
          <ac:picMkLst>
            <pc:docMk/>
            <pc:sldMk cId="3591647195" sldId="262"/>
            <ac:picMk id="3" creationId="{F6383D07-86BE-410C-EE18-B0474AB3EE26}"/>
          </ac:picMkLst>
        </pc:picChg>
        <pc:picChg chg="del">
          <ac:chgData name="Lieke van der Bruggen | Toerisme Veluwe Arnhem Nijmegen" userId="4c82b140-8f1a-4a6f-a8aa-a37c92cc4df7" providerId="ADAL" clId="{C31847E4-C53F-4B9D-BB51-5087F3CE7AFB}" dt="2023-11-09T13:51:24.314" v="25" actId="478"/>
          <ac:picMkLst>
            <pc:docMk/>
            <pc:sldMk cId="3591647195" sldId="262"/>
            <ac:picMk id="4" creationId="{6D0C1ADA-AC14-43BD-8F09-9EE0039F9754}"/>
          </ac:picMkLst>
        </pc:picChg>
        <pc:picChg chg="add mod">
          <ac:chgData name="Lieke van der Bruggen | Toerisme Veluwe Arnhem Nijmegen" userId="4c82b140-8f1a-4a6f-a8aa-a37c92cc4df7" providerId="ADAL" clId="{C31847E4-C53F-4B9D-BB51-5087F3CE7AFB}" dt="2023-11-09T15:09:49.660" v="1785" actId="14100"/>
          <ac:picMkLst>
            <pc:docMk/>
            <pc:sldMk cId="3591647195" sldId="262"/>
            <ac:picMk id="7" creationId="{EF95A8AD-17D7-F16F-1843-D97B91DEF7AD}"/>
          </ac:picMkLst>
        </pc:picChg>
      </pc:sldChg>
      <pc:sldChg chg="addSp delSp modSp mod">
        <pc:chgData name="Lieke van der Bruggen | Toerisme Veluwe Arnhem Nijmegen" userId="4c82b140-8f1a-4a6f-a8aa-a37c92cc4df7" providerId="ADAL" clId="{C31847E4-C53F-4B9D-BB51-5087F3CE7AFB}" dt="2023-11-09T14:39:10.910" v="828" actId="1076"/>
        <pc:sldMkLst>
          <pc:docMk/>
          <pc:sldMk cId="1670374117" sldId="263"/>
        </pc:sldMkLst>
        <pc:spChg chg="mod">
          <ac:chgData name="Lieke van der Bruggen | Toerisme Veluwe Arnhem Nijmegen" userId="4c82b140-8f1a-4a6f-a8aa-a37c92cc4df7" providerId="ADAL" clId="{C31847E4-C53F-4B9D-BB51-5087F3CE7AFB}" dt="2023-11-09T14:37:14.689" v="819" actId="20577"/>
          <ac:spMkLst>
            <pc:docMk/>
            <pc:sldMk cId="1670374117" sldId="263"/>
            <ac:spMk id="6" creationId="{00000000-0000-0000-0000-000000000000}"/>
          </ac:spMkLst>
        </pc:spChg>
        <pc:spChg chg="mod">
          <ac:chgData name="Lieke van der Bruggen | Toerisme Veluwe Arnhem Nijmegen" userId="4c82b140-8f1a-4a6f-a8aa-a37c92cc4df7" providerId="ADAL" clId="{C31847E4-C53F-4B9D-BB51-5087F3CE7AFB}" dt="2023-11-09T14:38:21.595" v="824" actId="20577"/>
          <ac:spMkLst>
            <pc:docMk/>
            <pc:sldMk cId="1670374117" sldId="263"/>
            <ac:spMk id="7" creationId="{00000000-0000-0000-0000-000000000000}"/>
          </ac:spMkLst>
        </pc:spChg>
        <pc:graphicFrameChg chg="del">
          <ac:chgData name="Lieke van der Bruggen | Toerisme Veluwe Arnhem Nijmegen" userId="4c82b140-8f1a-4a6f-a8aa-a37c92cc4df7" providerId="ADAL" clId="{C31847E4-C53F-4B9D-BB51-5087F3CE7AFB}" dt="2023-11-09T14:26:40.443" v="217" actId="21"/>
          <ac:graphicFrameMkLst>
            <pc:docMk/>
            <pc:sldMk cId="1670374117" sldId="263"/>
            <ac:graphicFrameMk id="2" creationId="{5D973BCE-D663-46F7-A407-74E18C4E52F9}"/>
          </ac:graphicFrameMkLst>
        </pc:graphicFrameChg>
        <pc:picChg chg="del">
          <ac:chgData name="Lieke van der Bruggen | Toerisme Veluwe Arnhem Nijmegen" userId="4c82b140-8f1a-4a6f-a8aa-a37c92cc4df7" providerId="ADAL" clId="{C31847E4-C53F-4B9D-BB51-5087F3CE7AFB}" dt="2023-11-09T14:26:37.619" v="216" actId="21"/>
          <ac:picMkLst>
            <pc:docMk/>
            <pc:sldMk cId="1670374117" sldId="263"/>
            <ac:picMk id="4" creationId="{CCADDA1B-061D-4578-B98C-839B75E79935}"/>
          </ac:picMkLst>
        </pc:picChg>
        <pc:picChg chg="add mod">
          <ac:chgData name="Lieke van der Bruggen | Toerisme Veluwe Arnhem Nijmegen" userId="4c82b140-8f1a-4a6f-a8aa-a37c92cc4df7" providerId="ADAL" clId="{C31847E4-C53F-4B9D-BB51-5087F3CE7AFB}" dt="2023-11-09T14:39:10.910" v="828" actId="1076"/>
          <ac:picMkLst>
            <pc:docMk/>
            <pc:sldMk cId="1670374117" sldId="263"/>
            <ac:picMk id="5" creationId="{03790BF8-3894-01F8-A545-0196D0A0ADBC}"/>
          </ac:picMkLst>
        </pc:picChg>
        <pc:picChg chg="del">
          <ac:chgData name="Lieke van der Bruggen | Toerisme Veluwe Arnhem Nijmegen" userId="4c82b140-8f1a-4a6f-a8aa-a37c92cc4df7" providerId="ADAL" clId="{C31847E4-C53F-4B9D-BB51-5087F3CE7AFB}" dt="2023-11-09T14:26:29.359" v="215" actId="21"/>
          <ac:picMkLst>
            <pc:docMk/>
            <pc:sldMk cId="1670374117" sldId="263"/>
            <ac:picMk id="10" creationId="{A3169F71-4040-4EDD-B3E0-6045077596C4}"/>
          </ac:picMkLst>
        </pc:picChg>
      </pc:sldChg>
      <pc:sldChg chg="addSp delSp modSp mod">
        <pc:chgData name="Lieke van der Bruggen | Toerisme Veluwe Arnhem Nijmegen" userId="4c82b140-8f1a-4a6f-a8aa-a37c92cc4df7" providerId="ADAL" clId="{C31847E4-C53F-4B9D-BB51-5087F3CE7AFB}" dt="2023-11-09T15:29:54.452" v="2542" actId="1076"/>
        <pc:sldMkLst>
          <pc:docMk/>
          <pc:sldMk cId="3472669976" sldId="265"/>
        </pc:sldMkLst>
        <pc:spChg chg="mod">
          <ac:chgData name="Lieke van der Bruggen | Toerisme Veluwe Arnhem Nijmegen" userId="4c82b140-8f1a-4a6f-a8aa-a37c92cc4df7" providerId="ADAL" clId="{C31847E4-C53F-4B9D-BB51-5087F3CE7AFB}" dt="2023-11-09T14:55:26.651" v="1673" actId="255"/>
          <ac:spMkLst>
            <pc:docMk/>
            <pc:sldMk cId="3472669976" sldId="265"/>
            <ac:spMk id="6" creationId="{00000000-0000-0000-0000-000000000000}"/>
          </ac:spMkLst>
        </pc:spChg>
        <pc:spChg chg="mod">
          <ac:chgData name="Lieke van der Bruggen | Toerisme Veluwe Arnhem Nijmegen" userId="4c82b140-8f1a-4a6f-a8aa-a37c92cc4df7" providerId="ADAL" clId="{C31847E4-C53F-4B9D-BB51-5087F3CE7AFB}" dt="2023-11-09T15:29:45.161" v="2540" actId="207"/>
          <ac:spMkLst>
            <pc:docMk/>
            <pc:sldMk cId="3472669976" sldId="265"/>
            <ac:spMk id="11" creationId="{1959E0DE-894B-4DDA-B343-E2DF0B38876A}"/>
          </ac:spMkLst>
        </pc:spChg>
        <pc:picChg chg="add mod">
          <ac:chgData name="Lieke van der Bruggen | Toerisme Veluwe Arnhem Nijmegen" userId="4c82b140-8f1a-4a6f-a8aa-a37c92cc4df7" providerId="ADAL" clId="{C31847E4-C53F-4B9D-BB51-5087F3CE7AFB}" dt="2023-11-09T15:08:30.905" v="1774" actId="1076"/>
          <ac:picMkLst>
            <pc:docMk/>
            <pc:sldMk cId="3472669976" sldId="265"/>
            <ac:picMk id="3" creationId="{75FEBF4A-B336-7C17-F898-0A69E3ED1FBD}"/>
          </ac:picMkLst>
        </pc:picChg>
        <pc:picChg chg="add del mod">
          <ac:chgData name="Lieke van der Bruggen | Toerisme Veluwe Arnhem Nijmegen" userId="4c82b140-8f1a-4a6f-a8aa-a37c92cc4df7" providerId="ADAL" clId="{C31847E4-C53F-4B9D-BB51-5087F3CE7AFB}" dt="2023-11-09T15:07:03.801" v="1756" actId="21"/>
          <ac:picMkLst>
            <pc:docMk/>
            <pc:sldMk cId="3472669976" sldId="265"/>
            <ac:picMk id="5" creationId="{2049935E-4FD9-8820-2F30-701A7E2286A1}"/>
          </ac:picMkLst>
        </pc:picChg>
        <pc:picChg chg="del">
          <ac:chgData name="Lieke van der Bruggen | Toerisme Veluwe Arnhem Nijmegen" userId="4c82b140-8f1a-4a6f-a8aa-a37c92cc4df7" providerId="ADAL" clId="{C31847E4-C53F-4B9D-BB51-5087F3CE7AFB}" dt="2023-11-09T15:06:37.754" v="1750" actId="478"/>
          <ac:picMkLst>
            <pc:docMk/>
            <pc:sldMk cId="3472669976" sldId="265"/>
            <ac:picMk id="8" creationId="{DE50E522-2180-46A1-BEC4-D462ECF4BCBB}"/>
          </ac:picMkLst>
        </pc:picChg>
        <pc:picChg chg="add mod modCrop">
          <ac:chgData name="Lieke van der Bruggen | Toerisme Veluwe Arnhem Nijmegen" userId="4c82b140-8f1a-4a6f-a8aa-a37c92cc4df7" providerId="ADAL" clId="{C31847E4-C53F-4B9D-BB51-5087F3CE7AFB}" dt="2023-11-09T15:29:51.977" v="2541" actId="1076"/>
          <ac:picMkLst>
            <pc:docMk/>
            <pc:sldMk cId="3472669976" sldId="265"/>
            <ac:picMk id="9" creationId="{BFCCBFE4-90F9-172A-6952-E952A9A3CE58}"/>
          </ac:picMkLst>
        </pc:picChg>
        <pc:picChg chg="del">
          <ac:chgData name="Lieke van der Bruggen | Toerisme Veluwe Arnhem Nijmegen" userId="4c82b140-8f1a-4a6f-a8aa-a37c92cc4df7" providerId="ADAL" clId="{C31847E4-C53F-4B9D-BB51-5087F3CE7AFB}" dt="2023-11-09T15:06:35.970" v="1749" actId="478"/>
          <ac:picMkLst>
            <pc:docMk/>
            <pc:sldMk cId="3472669976" sldId="265"/>
            <ac:picMk id="10" creationId="{0741D21E-F848-4907-A048-0AFA54FCEAD7}"/>
          </ac:picMkLst>
        </pc:picChg>
        <pc:picChg chg="del">
          <ac:chgData name="Lieke van der Bruggen | Toerisme Veluwe Arnhem Nijmegen" userId="4c82b140-8f1a-4a6f-a8aa-a37c92cc4df7" providerId="ADAL" clId="{C31847E4-C53F-4B9D-BB51-5087F3CE7AFB}" dt="2023-11-09T15:00:55.749" v="1678" actId="478"/>
          <ac:picMkLst>
            <pc:docMk/>
            <pc:sldMk cId="3472669976" sldId="265"/>
            <ac:picMk id="13" creationId="{B1DC4568-99AE-45A1-BE56-B42D29835FAA}"/>
          </ac:picMkLst>
        </pc:picChg>
        <pc:picChg chg="add mod modCrop">
          <ac:chgData name="Lieke van der Bruggen | Toerisme Veluwe Arnhem Nijmegen" userId="4c82b140-8f1a-4a6f-a8aa-a37c92cc4df7" providerId="ADAL" clId="{C31847E4-C53F-4B9D-BB51-5087F3CE7AFB}" dt="2023-11-09T15:29:54.452" v="2542" actId="1076"/>
          <ac:picMkLst>
            <pc:docMk/>
            <pc:sldMk cId="3472669976" sldId="265"/>
            <ac:picMk id="14" creationId="{C5294F80-8BE9-D380-8AE8-6E485A6947A7}"/>
          </ac:picMkLst>
        </pc:picChg>
      </pc:sldChg>
      <pc:sldChg chg="addSp delSp modSp mod modAnim">
        <pc:chgData name="Lieke van der Bruggen | Toerisme Veluwe Arnhem Nijmegen" userId="4c82b140-8f1a-4a6f-a8aa-a37c92cc4df7" providerId="ADAL" clId="{C31847E4-C53F-4B9D-BB51-5087F3CE7AFB}" dt="2023-11-09T16:41:39.741" v="5017" actId="1076"/>
        <pc:sldMkLst>
          <pc:docMk/>
          <pc:sldMk cId="3507735695" sldId="267"/>
        </pc:sldMkLst>
        <pc:spChg chg="add del mod">
          <ac:chgData name="Lieke van der Bruggen | Toerisme Veluwe Arnhem Nijmegen" userId="4c82b140-8f1a-4a6f-a8aa-a37c92cc4df7" providerId="ADAL" clId="{C31847E4-C53F-4B9D-BB51-5087F3CE7AFB}" dt="2023-11-09T15:49:07.021" v="3527" actId="21"/>
          <ac:spMkLst>
            <pc:docMk/>
            <pc:sldMk cId="3507735695" sldId="267"/>
            <ac:spMk id="2" creationId="{D8F13C43-1B97-9B74-FF69-87AC2810EA56}"/>
          </ac:spMkLst>
        </pc:spChg>
        <pc:spChg chg="mod">
          <ac:chgData name="Lieke van der Bruggen | Toerisme Veluwe Arnhem Nijmegen" userId="4c82b140-8f1a-4a6f-a8aa-a37c92cc4df7" providerId="ADAL" clId="{C31847E4-C53F-4B9D-BB51-5087F3CE7AFB}" dt="2023-11-09T15:43:00.206" v="2964" actId="20577"/>
          <ac:spMkLst>
            <pc:docMk/>
            <pc:sldMk cId="3507735695" sldId="267"/>
            <ac:spMk id="6" creationId="{00000000-0000-0000-0000-000000000000}"/>
          </ac:spMkLst>
        </pc:spChg>
        <pc:spChg chg="mod">
          <ac:chgData name="Lieke van der Bruggen | Toerisme Veluwe Arnhem Nijmegen" userId="4c82b140-8f1a-4a6f-a8aa-a37c92cc4df7" providerId="ADAL" clId="{C31847E4-C53F-4B9D-BB51-5087F3CE7AFB}" dt="2023-11-09T16:41:20.662" v="5010" actId="255"/>
          <ac:spMkLst>
            <pc:docMk/>
            <pc:sldMk cId="3507735695" sldId="267"/>
            <ac:spMk id="11" creationId="{E5876162-FA23-4B93-9C20-5BE6582BD550}"/>
          </ac:spMkLst>
        </pc:spChg>
        <pc:picChg chg="del">
          <ac:chgData name="Lieke van der Bruggen | Toerisme Veluwe Arnhem Nijmegen" userId="4c82b140-8f1a-4a6f-a8aa-a37c92cc4df7" providerId="ADAL" clId="{C31847E4-C53F-4B9D-BB51-5087F3CE7AFB}" dt="2023-11-09T15:48:09.861" v="3524" actId="478"/>
          <ac:picMkLst>
            <pc:docMk/>
            <pc:sldMk cId="3507735695" sldId="267"/>
            <ac:picMk id="3" creationId="{AE6467E4-9218-4642-AAC0-751DE1E2F677}"/>
          </ac:picMkLst>
        </pc:picChg>
        <pc:picChg chg="add mod">
          <ac:chgData name="Lieke van der Bruggen | Toerisme Veluwe Arnhem Nijmegen" userId="4c82b140-8f1a-4a6f-a8aa-a37c92cc4df7" providerId="ADAL" clId="{C31847E4-C53F-4B9D-BB51-5087F3CE7AFB}" dt="2023-11-09T15:52:54.104" v="3572" actId="1076"/>
          <ac:picMkLst>
            <pc:docMk/>
            <pc:sldMk cId="3507735695" sldId="267"/>
            <ac:picMk id="4" creationId="{CA83364A-0610-9CBE-FDC2-4058D7B464BB}"/>
          </ac:picMkLst>
        </pc:picChg>
        <pc:picChg chg="add mod">
          <ac:chgData name="Lieke van der Bruggen | Toerisme Veluwe Arnhem Nijmegen" userId="4c82b140-8f1a-4a6f-a8aa-a37c92cc4df7" providerId="ADAL" clId="{C31847E4-C53F-4B9D-BB51-5087F3CE7AFB}" dt="2023-11-09T16:41:35.418" v="5015" actId="1076"/>
          <ac:picMkLst>
            <pc:docMk/>
            <pc:sldMk cId="3507735695" sldId="267"/>
            <ac:picMk id="7" creationId="{A723B3B3-1A49-7F0B-2BAE-DC9D6CCA1511}"/>
          </ac:picMkLst>
        </pc:picChg>
        <pc:picChg chg="del">
          <ac:chgData name="Lieke van der Bruggen | Toerisme Veluwe Arnhem Nijmegen" userId="4c82b140-8f1a-4a6f-a8aa-a37c92cc4df7" providerId="ADAL" clId="{C31847E4-C53F-4B9D-BB51-5087F3CE7AFB}" dt="2023-11-09T15:48:06.571" v="3522" actId="478"/>
          <ac:picMkLst>
            <pc:docMk/>
            <pc:sldMk cId="3507735695" sldId="267"/>
            <ac:picMk id="8" creationId="{99E8B35F-7BB4-429C-9FCD-CAE0EC291DB6}"/>
          </ac:picMkLst>
        </pc:picChg>
        <pc:picChg chg="del">
          <ac:chgData name="Lieke van der Bruggen | Toerisme Veluwe Arnhem Nijmegen" userId="4c82b140-8f1a-4a6f-a8aa-a37c92cc4df7" providerId="ADAL" clId="{C31847E4-C53F-4B9D-BB51-5087F3CE7AFB}" dt="2023-11-09T15:48:07.927" v="3523" actId="478"/>
          <ac:picMkLst>
            <pc:docMk/>
            <pc:sldMk cId="3507735695" sldId="267"/>
            <ac:picMk id="10" creationId="{E41A9750-2F76-471D-93AE-8F4CC676B05E}"/>
          </ac:picMkLst>
        </pc:picChg>
        <pc:picChg chg="add mod">
          <ac:chgData name="Lieke van der Bruggen | Toerisme Veluwe Arnhem Nijmegen" userId="4c82b140-8f1a-4a6f-a8aa-a37c92cc4df7" providerId="ADAL" clId="{C31847E4-C53F-4B9D-BB51-5087F3CE7AFB}" dt="2023-11-09T16:41:39.741" v="5017" actId="1076"/>
          <ac:picMkLst>
            <pc:docMk/>
            <pc:sldMk cId="3507735695" sldId="267"/>
            <ac:picMk id="12" creationId="{8531F448-18E1-0B23-5925-68D0FE0F939D}"/>
          </ac:picMkLst>
        </pc:picChg>
      </pc:sldChg>
      <pc:sldChg chg="delSp modSp mod">
        <pc:chgData name="Lieke van der Bruggen | Toerisme Veluwe Arnhem Nijmegen" userId="4c82b140-8f1a-4a6f-a8aa-a37c92cc4df7" providerId="ADAL" clId="{C31847E4-C53F-4B9D-BB51-5087F3CE7AFB}" dt="2023-11-09T17:09:13.139" v="5451" actId="255"/>
        <pc:sldMkLst>
          <pc:docMk/>
          <pc:sldMk cId="4155062821" sldId="268"/>
        </pc:sldMkLst>
        <pc:spChg chg="mod">
          <ac:chgData name="Lieke van der Bruggen | Toerisme Veluwe Arnhem Nijmegen" userId="4c82b140-8f1a-4a6f-a8aa-a37c92cc4df7" providerId="ADAL" clId="{C31847E4-C53F-4B9D-BB51-5087F3CE7AFB}" dt="2023-11-09T17:09:13.139" v="5451" actId="255"/>
          <ac:spMkLst>
            <pc:docMk/>
            <pc:sldMk cId="4155062821" sldId="268"/>
            <ac:spMk id="5" creationId="{D5060C68-602D-432F-8AA4-4A4C595CCD26}"/>
          </ac:spMkLst>
        </pc:spChg>
        <pc:spChg chg="mod">
          <ac:chgData name="Lieke van der Bruggen | Toerisme Veluwe Arnhem Nijmegen" userId="4c82b140-8f1a-4a6f-a8aa-a37c92cc4df7" providerId="ADAL" clId="{C31847E4-C53F-4B9D-BB51-5087F3CE7AFB}" dt="2023-11-09T17:03:58.273" v="5355" actId="255"/>
          <ac:spMkLst>
            <pc:docMk/>
            <pc:sldMk cId="4155062821" sldId="268"/>
            <ac:spMk id="6" creationId="{00000000-0000-0000-0000-000000000000}"/>
          </ac:spMkLst>
        </pc:spChg>
        <pc:grpChg chg="del">
          <ac:chgData name="Lieke van der Bruggen | Toerisme Veluwe Arnhem Nijmegen" userId="4c82b140-8f1a-4a6f-a8aa-a37c92cc4df7" providerId="ADAL" clId="{C31847E4-C53F-4B9D-BB51-5087F3CE7AFB}" dt="2023-11-09T17:07:00.270" v="5358" actId="478"/>
          <ac:grpSpMkLst>
            <pc:docMk/>
            <pc:sldMk cId="4155062821" sldId="268"/>
            <ac:grpSpMk id="12" creationId="{55F132FE-F716-4580-840D-0BE48C820B02}"/>
          </ac:grpSpMkLst>
        </pc:grpChg>
        <pc:graphicFrameChg chg="modGraphic">
          <ac:chgData name="Lieke van der Bruggen | Toerisme Veluwe Arnhem Nijmegen" userId="4c82b140-8f1a-4a6f-a8aa-a37c92cc4df7" providerId="ADAL" clId="{C31847E4-C53F-4B9D-BB51-5087F3CE7AFB}" dt="2023-11-09T17:07:16.745" v="5360" actId="207"/>
          <ac:graphicFrameMkLst>
            <pc:docMk/>
            <pc:sldMk cId="4155062821" sldId="268"/>
            <ac:graphicFrameMk id="2" creationId="{7E6614E3-AF1B-4BF7-B609-422AA8978FCE}"/>
          </ac:graphicFrameMkLst>
        </pc:graphicFrameChg>
      </pc:sldChg>
      <pc:sldChg chg="del">
        <pc:chgData name="Lieke van der Bruggen | Toerisme Veluwe Arnhem Nijmegen" userId="4c82b140-8f1a-4a6f-a8aa-a37c92cc4df7" providerId="ADAL" clId="{C31847E4-C53F-4B9D-BB51-5087F3CE7AFB}" dt="2023-11-09T16:23:21.930" v="4382" actId="2696"/>
        <pc:sldMkLst>
          <pc:docMk/>
          <pc:sldMk cId="3216182403" sldId="269"/>
        </pc:sldMkLst>
      </pc:sldChg>
      <pc:sldChg chg="addSp delSp modSp mod">
        <pc:chgData name="Lieke van der Bruggen | Toerisme Veluwe Arnhem Nijmegen" userId="4c82b140-8f1a-4a6f-a8aa-a37c92cc4df7" providerId="ADAL" clId="{C31847E4-C53F-4B9D-BB51-5087F3CE7AFB}" dt="2023-11-09T16:40:59.641" v="5007" actId="1076"/>
        <pc:sldMkLst>
          <pc:docMk/>
          <pc:sldMk cId="847985685" sldId="270"/>
        </pc:sldMkLst>
        <pc:spChg chg="mod">
          <ac:chgData name="Lieke van der Bruggen | Toerisme Veluwe Arnhem Nijmegen" userId="4c82b140-8f1a-4a6f-a8aa-a37c92cc4df7" providerId="ADAL" clId="{C31847E4-C53F-4B9D-BB51-5087F3CE7AFB}" dt="2023-11-09T15:16:43.881" v="1839" actId="255"/>
          <ac:spMkLst>
            <pc:docMk/>
            <pc:sldMk cId="847985685" sldId="270"/>
            <ac:spMk id="6" creationId="{00000000-0000-0000-0000-000000000000}"/>
          </ac:spMkLst>
        </pc:spChg>
        <pc:spChg chg="mod">
          <ac:chgData name="Lieke van der Bruggen | Toerisme Veluwe Arnhem Nijmegen" userId="4c82b140-8f1a-4a6f-a8aa-a37c92cc4df7" providerId="ADAL" clId="{C31847E4-C53F-4B9D-BB51-5087F3CE7AFB}" dt="2023-11-09T16:40:39.712" v="5001" actId="255"/>
          <ac:spMkLst>
            <pc:docMk/>
            <pc:sldMk cId="847985685" sldId="270"/>
            <ac:spMk id="7" creationId="{00000000-0000-0000-0000-000000000000}"/>
          </ac:spMkLst>
        </pc:spChg>
        <pc:spChg chg="del">
          <ac:chgData name="Lieke van der Bruggen | Toerisme Veluwe Arnhem Nijmegen" userId="4c82b140-8f1a-4a6f-a8aa-a37c92cc4df7" providerId="ADAL" clId="{C31847E4-C53F-4B9D-BB51-5087F3CE7AFB}" dt="2023-11-09T15:16:53.287" v="1840" actId="21"/>
          <ac:spMkLst>
            <pc:docMk/>
            <pc:sldMk cId="847985685" sldId="270"/>
            <ac:spMk id="12" creationId="{C40FE64A-81AA-48F5-B760-AEF6CFDDE11D}"/>
          </ac:spMkLst>
        </pc:spChg>
        <pc:grpChg chg="del">
          <ac:chgData name="Lieke van der Bruggen | Toerisme Veluwe Arnhem Nijmegen" userId="4c82b140-8f1a-4a6f-a8aa-a37c92cc4df7" providerId="ADAL" clId="{C31847E4-C53F-4B9D-BB51-5087F3CE7AFB}" dt="2023-11-09T15:12:04.856" v="1804" actId="478"/>
          <ac:grpSpMkLst>
            <pc:docMk/>
            <pc:sldMk cId="847985685" sldId="270"/>
            <ac:grpSpMk id="11" creationId="{09750826-972C-41CE-8647-DDF6D0359056}"/>
          </ac:grpSpMkLst>
        </pc:grpChg>
        <pc:picChg chg="del">
          <ac:chgData name="Lieke van der Bruggen | Toerisme Veluwe Arnhem Nijmegen" userId="4c82b140-8f1a-4a6f-a8aa-a37c92cc4df7" providerId="ADAL" clId="{C31847E4-C53F-4B9D-BB51-5087F3CE7AFB}" dt="2023-11-09T15:12:02.626" v="1803" actId="478"/>
          <ac:picMkLst>
            <pc:docMk/>
            <pc:sldMk cId="847985685" sldId="270"/>
            <ac:picMk id="4" creationId="{6DF66F34-0110-48A7-B631-B37F039A8B6B}"/>
          </ac:picMkLst>
        </pc:picChg>
        <pc:picChg chg="add mod">
          <ac:chgData name="Lieke van der Bruggen | Toerisme Veluwe Arnhem Nijmegen" userId="4c82b140-8f1a-4a6f-a8aa-a37c92cc4df7" providerId="ADAL" clId="{C31847E4-C53F-4B9D-BB51-5087F3CE7AFB}" dt="2023-11-09T16:40:59.641" v="5007" actId="1076"/>
          <ac:picMkLst>
            <pc:docMk/>
            <pc:sldMk cId="847985685" sldId="270"/>
            <ac:picMk id="8" creationId="{B0C5C9F2-43EC-20B6-242E-C0CFECE9CB35}"/>
          </ac:picMkLst>
        </pc:picChg>
        <pc:picChg chg="del">
          <ac:chgData name="Lieke van der Bruggen | Toerisme Veluwe Arnhem Nijmegen" userId="4c82b140-8f1a-4a6f-a8aa-a37c92cc4df7" providerId="ADAL" clId="{C31847E4-C53F-4B9D-BB51-5087F3CE7AFB}" dt="2023-11-09T15:11:59.554" v="1801" actId="478"/>
          <ac:picMkLst>
            <pc:docMk/>
            <pc:sldMk cId="847985685" sldId="270"/>
            <ac:picMk id="9" creationId="{C5462D12-6FD8-49C7-8E96-97D5CB005BFF}"/>
          </ac:picMkLst>
        </pc:picChg>
        <pc:picChg chg="del">
          <ac:chgData name="Lieke van der Bruggen | Toerisme Veluwe Arnhem Nijmegen" userId="4c82b140-8f1a-4a6f-a8aa-a37c92cc4df7" providerId="ADAL" clId="{C31847E4-C53F-4B9D-BB51-5087F3CE7AFB}" dt="2023-11-09T15:11:56.335" v="1799" actId="478"/>
          <ac:picMkLst>
            <pc:docMk/>
            <pc:sldMk cId="847985685" sldId="270"/>
            <ac:picMk id="14" creationId="{59B3BF18-C7C6-45FA-BA44-351DD933D8E6}"/>
          </ac:picMkLst>
        </pc:picChg>
        <pc:picChg chg="del">
          <ac:chgData name="Lieke van der Bruggen | Toerisme Veluwe Arnhem Nijmegen" userId="4c82b140-8f1a-4a6f-a8aa-a37c92cc4df7" providerId="ADAL" clId="{C31847E4-C53F-4B9D-BB51-5087F3CE7AFB}" dt="2023-11-09T15:11:58.053" v="1800" actId="478"/>
          <ac:picMkLst>
            <pc:docMk/>
            <pc:sldMk cId="847985685" sldId="270"/>
            <ac:picMk id="15" creationId="{9C8F07F5-8DA5-497B-B17F-6E320BDB84BA}"/>
          </ac:picMkLst>
        </pc:picChg>
        <pc:picChg chg="add mod">
          <ac:chgData name="Lieke van der Bruggen | Toerisme Veluwe Arnhem Nijmegen" userId="4c82b140-8f1a-4a6f-a8aa-a37c92cc4df7" providerId="ADAL" clId="{C31847E4-C53F-4B9D-BB51-5087F3CE7AFB}" dt="2023-11-09T16:40:56.801" v="5006" actId="1076"/>
          <ac:picMkLst>
            <pc:docMk/>
            <pc:sldMk cId="847985685" sldId="270"/>
            <ac:picMk id="16" creationId="{FAE01C9C-C09F-ACD5-4E94-F8F0A60DFE09}"/>
          </ac:picMkLst>
        </pc:picChg>
        <pc:picChg chg="del">
          <ac:chgData name="Lieke van der Bruggen | Toerisme Veluwe Arnhem Nijmegen" userId="4c82b140-8f1a-4a6f-a8aa-a37c92cc4df7" providerId="ADAL" clId="{C31847E4-C53F-4B9D-BB51-5087F3CE7AFB}" dt="2023-11-09T15:12:01.119" v="1802" actId="478"/>
          <ac:picMkLst>
            <pc:docMk/>
            <pc:sldMk cId="847985685" sldId="270"/>
            <ac:picMk id="17" creationId="{6662A487-8B4D-47AF-BF96-8DF8F2360122}"/>
          </ac:picMkLst>
        </pc:picChg>
      </pc:sldChg>
      <pc:sldChg chg="addSp delSp modSp add mod">
        <pc:chgData name="Lieke van der Bruggen | Toerisme Veluwe Arnhem Nijmegen" userId="4c82b140-8f1a-4a6f-a8aa-a37c92cc4df7" providerId="ADAL" clId="{C31847E4-C53F-4B9D-BB51-5087F3CE7AFB}" dt="2023-11-09T14:48:40.152" v="1581" actId="14100"/>
        <pc:sldMkLst>
          <pc:docMk/>
          <pc:sldMk cId="2876964949" sldId="271"/>
        </pc:sldMkLst>
        <pc:spChg chg="mod">
          <ac:chgData name="Lieke van der Bruggen | Toerisme Veluwe Arnhem Nijmegen" userId="4c82b140-8f1a-4a6f-a8aa-a37c92cc4df7" providerId="ADAL" clId="{C31847E4-C53F-4B9D-BB51-5087F3CE7AFB}" dt="2023-11-09T14:39:53.983" v="861" actId="20577"/>
          <ac:spMkLst>
            <pc:docMk/>
            <pc:sldMk cId="2876964949" sldId="271"/>
            <ac:spMk id="6" creationId="{00000000-0000-0000-0000-000000000000}"/>
          </ac:spMkLst>
        </pc:spChg>
        <pc:spChg chg="mod">
          <ac:chgData name="Lieke van der Bruggen | Toerisme Veluwe Arnhem Nijmegen" userId="4c82b140-8f1a-4a6f-a8aa-a37c92cc4df7" providerId="ADAL" clId="{C31847E4-C53F-4B9D-BB51-5087F3CE7AFB}" dt="2023-11-09T14:48:22.381" v="1576" actId="20577"/>
          <ac:spMkLst>
            <pc:docMk/>
            <pc:sldMk cId="2876964949" sldId="271"/>
            <ac:spMk id="7" creationId="{00000000-0000-0000-0000-000000000000}"/>
          </ac:spMkLst>
        </pc:spChg>
        <pc:picChg chg="add del mod">
          <ac:chgData name="Lieke van der Bruggen | Toerisme Veluwe Arnhem Nijmegen" userId="4c82b140-8f1a-4a6f-a8aa-a37c92cc4df7" providerId="ADAL" clId="{C31847E4-C53F-4B9D-BB51-5087F3CE7AFB}" dt="2023-11-09T14:47:04.585" v="1463" actId="21"/>
          <ac:picMkLst>
            <pc:docMk/>
            <pc:sldMk cId="2876964949" sldId="271"/>
            <ac:picMk id="3" creationId="{E07931F2-09EB-BAD3-223A-B624B8DE157D}"/>
          </ac:picMkLst>
        </pc:picChg>
        <pc:picChg chg="del">
          <ac:chgData name="Lieke van der Bruggen | Toerisme Veluwe Arnhem Nijmegen" userId="4c82b140-8f1a-4a6f-a8aa-a37c92cc4df7" providerId="ADAL" clId="{C31847E4-C53F-4B9D-BB51-5087F3CE7AFB}" dt="2023-11-09T14:39:57.774" v="862" actId="478"/>
          <ac:picMkLst>
            <pc:docMk/>
            <pc:sldMk cId="2876964949" sldId="271"/>
            <ac:picMk id="5" creationId="{03790BF8-3894-01F8-A545-0196D0A0ADBC}"/>
          </ac:picMkLst>
        </pc:picChg>
        <pc:picChg chg="add del mod">
          <ac:chgData name="Lieke van der Bruggen | Toerisme Veluwe Arnhem Nijmegen" userId="4c82b140-8f1a-4a6f-a8aa-a37c92cc4df7" providerId="ADAL" clId="{C31847E4-C53F-4B9D-BB51-5087F3CE7AFB}" dt="2023-11-09T14:47:04.585" v="1463" actId="21"/>
          <ac:picMkLst>
            <pc:docMk/>
            <pc:sldMk cId="2876964949" sldId="271"/>
            <ac:picMk id="8" creationId="{6ED20917-EFF4-58BA-4B2A-0B7C008AD50E}"/>
          </ac:picMkLst>
        </pc:picChg>
        <pc:picChg chg="add mod">
          <ac:chgData name="Lieke van der Bruggen | Toerisme Veluwe Arnhem Nijmegen" userId="4c82b140-8f1a-4a6f-a8aa-a37c92cc4df7" providerId="ADAL" clId="{C31847E4-C53F-4B9D-BB51-5087F3CE7AFB}" dt="2023-11-09T14:48:30.107" v="1578" actId="1076"/>
          <ac:picMkLst>
            <pc:docMk/>
            <pc:sldMk cId="2876964949" sldId="271"/>
            <ac:picMk id="10" creationId="{0AD02C8E-A55E-3B8E-E575-94C5DC95646A}"/>
          </ac:picMkLst>
        </pc:picChg>
        <pc:picChg chg="add mod">
          <ac:chgData name="Lieke van der Bruggen | Toerisme Veluwe Arnhem Nijmegen" userId="4c82b140-8f1a-4a6f-a8aa-a37c92cc4df7" providerId="ADAL" clId="{C31847E4-C53F-4B9D-BB51-5087F3CE7AFB}" dt="2023-11-09T14:48:40.152" v="1581" actId="14100"/>
          <ac:picMkLst>
            <pc:docMk/>
            <pc:sldMk cId="2876964949" sldId="271"/>
            <ac:picMk id="12" creationId="{CB54B132-F854-F5ED-A743-E3D2B4F9476C}"/>
          </ac:picMkLst>
        </pc:picChg>
      </pc:sldChg>
      <pc:sldChg chg="addSp delSp modSp add mod delAnim">
        <pc:chgData name="Lieke van der Bruggen | Toerisme Veluwe Arnhem Nijmegen" userId="4c82b140-8f1a-4a6f-a8aa-a37c92cc4df7" providerId="ADAL" clId="{C31847E4-C53F-4B9D-BB51-5087F3CE7AFB}" dt="2023-11-09T16:41:56.353" v="5021" actId="1076"/>
        <pc:sldMkLst>
          <pc:docMk/>
          <pc:sldMk cId="3810301734" sldId="272"/>
        </pc:sldMkLst>
        <pc:spChg chg="mod">
          <ac:chgData name="Lieke van der Bruggen | Toerisme Veluwe Arnhem Nijmegen" userId="4c82b140-8f1a-4a6f-a8aa-a37c92cc4df7" providerId="ADAL" clId="{C31847E4-C53F-4B9D-BB51-5087F3CE7AFB}" dt="2023-11-09T15:55:18.331" v="3658" actId="20577"/>
          <ac:spMkLst>
            <pc:docMk/>
            <pc:sldMk cId="3810301734" sldId="272"/>
            <ac:spMk id="6" creationId="{00000000-0000-0000-0000-000000000000}"/>
          </ac:spMkLst>
        </pc:spChg>
        <pc:spChg chg="mod">
          <ac:chgData name="Lieke van der Bruggen | Toerisme Veluwe Arnhem Nijmegen" userId="4c82b140-8f1a-4a6f-a8aa-a37c92cc4df7" providerId="ADAL" clId="{C31847E4-C53F-4B9D-BB51-5087F3CE7AFB}" dt="2023-11-09T16:41:47.466" v="5018" actId="255"/>
          <ac:spMkLst>
            <pc:docMk/>
            <pc:sldMk cId="3810301734" sldId="272"/>
            <ac:spMk id="11" creationId="{E5876162-FA23-4B93-9C20-5BE6582BD550}"/>
          </ac:spMkLst>
        </pc:spChg>
        <pc:picChg chg="add mod">
          <ac:chgData name="Lieke van der Bruggen | Toerisme Veluwe Arnhem Nijmegen" userId="4c82b140-8f1a-4a6f-a8aa-a37c92cc4df7" providerId="ADAL" clId="{C31847E4-C53F-4B9D-BB51-5087F3CE7AFB}" dt="2023-11-09T16:21:28.095" v="4358" actId="1076"/>
          <ac:picMkLst>
            <pc:docMk/>
            <pc:sldMk cId="3810301734" sldId="272"/>
            <ac:picMk id="3" creationId="{A5D54CD7-CB12-C75B-595B-228FB26CD4DF}"/>
          </ac:picMkLst>
        </pc:picChg>
        <pc:picChg chg="del">
          <ac:chgData name="Lieke van der Bruggen | Toerisme Veluwe Arnhem Nijmegen" userId="4c82b140-8f1a-4a6f-a8aa-a37c92cc4df7" providerId="ADAL" clId="{C31847E4-C53F-4B9D-BB51-5087F3CE7AFB}" dt="2023-11-09T15:55:01.260" v="3646" actId="478"/>
          <ac:picMkLst>
            <pc:docMk/>
            <pc:sldMk cId="3810301734" sldId="272"/>
            <ac:picMk id="4" creationId="{CA83364A-0610-9CBE-FDC2-4058D7B464BB}"/>
          </ac:picMkLst>
        </pc:picChg>
        <pc:picChg chg="del">
          <ac:chgData name="Lieke van der Bruggen | Toerisme Veluwe Arnhem Nijmegen" userId="4c82b140-8f1a-4a6f-a8aa-a37c92cc4df7" providerId="ADAL" clId="{C31847E4-C53F-4B9D-BB51-5087F3CE7AFB}" dt="2023-11-09T15:54:58.549" v="3645" actId="478"/>
          <ac:picMkLst>
            <pc:docMk/>
            <pc:sldMk cId="3810301734" sldId="272"/>
            <ac:picMk id="7" creationId="{A723B3B3-1A49-7F0B-2BAE-DC9D6CCA1511}"/>
          </ac:picMkLst>
        </pc:picChg>
        <pc:picChg chg="add mod">
          <ac:chgData name="Lieke van der Bruggen | Toerisme Veluwe Arnhem Nijmegen" userId="4c82b140-8f1a-4a6f-a8aa-a37c92cc4df7" providerId="ADAL" clId="{C31847E4-C53F-4B9D-BB51-5087F3CE7AFB}" dt="2023-11-09T16:22:05.930" v="4370" actId="1076"/>
          <ac:picMkLst>
            <pc:docMk/>
            <pc:sldMk cId="3810301734" sldId="272"/>
            <ac:picMk id="8" creationId="{96EEA4F2-04FA-B9F2-4236-C759746A7F23}"/>
          </ac:picMkLst>
        </pc:picChg>
        <pc:picChg chg="add mod">
          <ac:chgData name="Lieke van der Bruggen | Toerisme Veluwe Arnhem Nijmegen" userId="4c82b140-8f1a-4a6f-a8aa-a37c92cc4df7" providerId="ADAL" clId="{C31847E4-C53F-4B9D-BB51-5087F3CE7AFB}" dt="2023-11-09T16:41:54.981" v="5020" actId="1076"/>
          <ac:picMkLst>
            <pc:docMk/>
            <pc:sldMk cId="3810301734" sldId="272"/>
            <ac:picMk id="10" creationId="{137E05C7-67B6-336F-669A-6CC1496FA389}"/>
          </ac:picMkLst>
        </pc:picChg>
        <pc:picChg chg="del">
          <ac:chgData name="Lieke van der Bruggen | Toerisme Veluwe Arnhem Nijmegen" userId="4c82b140-8f1a-4a6f-a8aa-a37c92cc4df7" providerId="ADAL" clId="{C31847E4-C53F-4B9D-BB51-5087F3CE7AFB}" dt="2023-11-09T15:54:58.010" v="3644" actId="478"/>
          <ac:picMkLst>
            <pc:docMk/>
            <pc:sldMk cId="3810301734" sldId="272"/>
            <ac:picMk id="12" creationId="{8531F448-18E1-0B23-5925-68D0FE0F939D}"/>
          </ac:picMkLst>
        </pc:picChg>
        <pc:picChg chg="add mod">
          <ac:chgData name="Lieke van der Bruggen | Toerisme Veluwe Arnhem Nijmegen" userId="4c82b140-8f1a-4a6f-a8aa-a37c92cc4df7" providerId="ADAL" clId="{C31847E4-C53F-4B9D-BB51-5087F3CE7AFB}" dt="2023-11-09T16:41:56.353" v="5021" actId="1076"/>
          <ac:picMkLst>
            <pc:docMk/>
            <pc:sldMk cId="3810301734" sldId="272"/>
            <ac:picMk id="14" creationId="{93DC2556-7369-180F-CEAD-0974E6077584}"/>
          </ac:picMkLst>
        </pc:picChg>
      </pc:sldChg>
      <pc:sldChg chg="addSp delSp modSp add mod">
        <pc:chgData name="Lieke van der Bruggen | Toerisme Veluwe Arnhem Nijmegen" userId="4c82b140-8f1a-4a6f-a8aa-a37c92cc4df7" providerId="ADAL" clId="{C31847E4-C53F-4B9D-BB51-5087F3CE7AFB}" dt="2023-11-09T17:03:20.787" v="5341" actId="1076"/>
        <pc:sldMkLst>
          <pc:docMk/>
          <pc:sldMk cId="1412436479" sldId="273"/>
        </pc:sldMkLst>
        <pc:spChg chg="add mod ord">
          <ac:chgData name="Lieke van der Bruggen | Toerisme Veluwe Arnhem Nijmegen" userId="4c82b140-8f1a-4a6f-a8aa-a37c92cc4df7" providerId="ADAL" clId="{C31847E4-C53F-4B9D-BB51-5087F3CE7AFB}" dt="2023-11-09T16:58:12.477" v="5323" actId="167"/>
          <ac:spMkLst>
            <pc:docMk/>
            <pc:sldMk cId="1412436479" sldId="273"/>
            <ac:spMk id="2" creationId="{FBB0D498-C172-BAA6-D90B-7188E6B4AEC9}"/>
          </ac:spMkLst>
        </pc:spChg>
        <pc:spChg chg="mod">
          <ac:chgData name="Lieke van der Bruggen | Toerisme Veluwe Arnhem Nijmegen" userId="4c82b140-8f1a-4a6f-a8aa-a37c92cc4df7" providerId="ADAL" clId="{C31847E4-C53F-4B9D-BB51-5087F3CE7AFB}" dt="2023-11-09T16:23:46.756" v="4401" actId="20577"/>
          <ac:spMkLst>
            <pc:docMk/>
            <pc:sldMk cId="1412436479" sldId="273"/>
            <ac:spMk id="6" creationId="{00000000-0000-0000-0000-000000000000}"/>
          </ac:spMkLst>
        </pc:spChg>
        <pc:spChg chg="mod">
          <ac:chgData name="Lieke van der Bruggen | Toerisme Veluwe Arnhem Nijmegen" userId="4c82b140-8f1a-4a6f-a8aa-a37c92cc4df7" providerId="ADAL" clId="{C31847E4-C53F-4B9D-BB51-5087F3CE7AFB}" dt="2023-11-09T16:58:33.932" v="5324" actId="1076"/>
          <ac:spMkLst>
            <pc:docMk/>
            <pc:sldMk cId="1412436479" sldId="273"/>
            <ac:spMk id="11" creationId="{E5876162-FA23-4B93-9C20-5BE6582BD550}"/>
          </ac:spMkLst>
        </pc:spChg>
        <pc:picChg chg="del">
          <ac:chgData name="Lieke van der Bruggen | Toerisme Veluwe Arnhem Nijmegen" userId="4c82b140-8f1a-4a6f-a8aa-a37c92cc4df7" providerId="ADAL" clId="{C31847E4-C53F-4B9D-BB51-5087F3CE7AFB}" dt="2023-11-09T16:23:39.536" v="4383" actId="478"/>
          <ac:picMkLst>
            <pc:docMk/>
            <pc:sldMk cId="1412436479" sldId="273"/>
            <ac:picMk id="3" creationId="{A5D54CD7-CB12-C75B-595B-228FB26CD4DF}"/>
          </ac:picMkLst>
        </pc:picChg>
        <pc:picChg chg="add mod ord">
          <ac:chgData name="Lieke van der Bruggen | Toerisme Veluwe Arnhem Nijmegen" userId="4c82b140-8f1a-4a6f-a8aa-a37c92cc4df7" providerId="ADAL" clId="{C31847E4-C53F-4B9D-BB51-5087F3CE7AFB}" dt="2023-11-09T17:03:20.787" v="5341" actId="1076"/>
          <ac:picMkLst>
            <pc:docMk/>
            <pc:sldMk cId="1412436479" sldId="273"/>
            <ac:picMk id="5" creationId="{16C0E6D2-4D7E-09FD-1F09-4D2302516343}"/>
          </ac:picMkLst>
        </pc:picChg>
        <pc:picChg chg="del">
          <ac:chgData name="Lieke van der Bruggen | Toerisme Veluwe Arnhem Nijmegen" userId="4c82b140-8f1a-4a6f-a8aa-a37c92cc4df7" providerId="ADAL" clId="{C31847E4-C53F-4B9D-BB51-5087F3CE7AFB}" dt="2023-11-09T16:23:40.293" v="4384" actId="478"/>
          <ac:picMkLst>
            <pc:docMk/>
            <pc:sldMk cId="1412436479" sldId="273"/>
            <ac:picMk id="8" creationId="{96EEA4F2-04FA-B9F2-4236-C759746A7F23}"/>
          </ac:picMkLst>
        </pc:picChg>
        <pc:picChg chg="add mod ord">
          <ac:chgData name="Lieke van der Bruggen | Toerisme Veluwe Arnhem Nijmegen" userId="4c82b140-8f1a-4a6f-a8aa-a37c92cc4df7" providerId="ADAL" clId="{C31847E4-C53F-4B9D-BB51-5087F3CE7AFB}" dt="2023-11-09T17:02:49.339" v="5340" actId="167"/>
          <ac:picMkLst>
            <pc:docMk/>
            <pc:sldMk cId="1412436479" sldId="273"/>
            <ac:picMk id="9" creationId="{CDF0C193-C049-DCDE-EC1F-598C6F0901C8}"/>
          </ac:picMkLst>
        </pc:picChg>
        <pc:picChg chg="del mod">
          <ac:chgData name="Lieke van der Bruggen | Toerisme Veluwe Arnhem Nijmegen" userId="4c82b140-8f1a-4a6f-a8aa-a37c92cc4df7" providerId="ADAL" clId="{C31847E4-C53F-4B9D-BB51-5087F3CE7AFB}" dt="2023-11-09T16:23:41.444" v="4386" actId="478"/>
          <ac:picMkLst>
            <pc:docMk/>
            <pc:sldMk cId="1412436479" sldId="273"/>
            <ac:picMk id="10" creationId="{137E05C7-67B6-336F-669A-6CC1496FA389}"/>
          </ac:picMkLst>
        </pc:picChg>
        <pc:picChg chg="del">
          <ac:chgData name="Lieke van der Bruggen | Toerisme Veluwe Arnhem Nijmegen" userId="4c82b140-8f1a-4a6f-a8aa-a37c92cc4df7" providerId="ADAL" clId="{C31847E4-C53F-4B9D-BB51-5087F3CE7AFB}" dt="2023-11-09T16:23:40.904" v="4385" actId="478"/>
          <ac:picMkLst>
            <pc:docMk/>
            <pc:sldMk cId="1412436479" sldId="273"/>
            <ac:picMk id="14" creationId="{93DC2556-7369-180F-CEAD-0974E6077584}"/>
          </ac:picMkLst>
        </pc:picChg>
      </pc:sldChg>
      <pc:sldChg chg="addSp delSp modSp add mod">
        <pc:chgData name="Lieke van der Bruggen | Toerisme Veluwe Arnhem Nijmegen" userId="4c82b140-8f1a-4a6f-a8aa-a37c92cc4df7" providerId="ADAL" clId="{C31847E4-C53F-4B9D-BB51-5087F3CE7AFB}" dt="2023-11-09T17:10:55.293" v="5556" actId="20577"/>
        <pc:sldMkLst>
          <pc:docMk/>
          <pc:sldMk cId="1114353301" sldId="274"/>
        </pc:sldMkLst>
        <pc:spChg chg="add del mod">
          <ac:chgData name="Lieke van der Bruggen | Toerisme Veluwe Arnhem Nijmegen" userId="4c82b140-8f1a-4a6f-a8aa-a37c92cc4df7" providerId="ADAL" clId="{C31847E4-C53F-4B9D-BB51-5087F3CE7AFB}" dt="2023-11-09T17:10:18.038" v="5464" actId="21"/>
          <ac:spMkLst>
            <pc:docMk/>
            <pc:sldMk cId="1114353301" sldId="274"/>
            <ac:spMk id="4" creationId="{601246EA-D256-A5E9-7C94-05B776446E29}"/>
          </ac:spMkLst>
        </pc:spChg>
        <pc:spChg chg="mod">
          <ac:chgData name="Lieke van der Bruggen | Toerisme Veluwe Arnhem Nijmegen" userId="4c82b140-8f1a-4a6f-a8aa-a37c92cc4df7" providerId="ADAL" clId="{C31847E4-C53F-4B9D-BB51-5087F3CE7AFB}" dt="2023-11-09T17:10:55.293" v="5556" actId="20577"/>
          <ac:spMkLst>
            <pc:docMk/>
            <pc:sldMk cId="1114353301" sldId="274"/>
            <ac:spMk id="5" creationId="{D5060C68-602D-432F-8AA4-4A4C595CCD26}"/>
          </ac:spMkLst>
        </pc:spChg>
        <pc:spChg chg="mod">
          <ac:chgData name="Lieke van der Bruggen | Toerisme Veluwe Arnhem Nijmegen" userId="4c82b140-8f1a-4a6f-a8aa-a37c92cc4df7" providerId="ADAL" clId="{C31847E4-C53F-4B9D-BB51-5087F3CE7AFB}" dt="2023-11-09T17:09:47.142" v="5461" actId="20577"/>
          <ac:spMkLst>
            <pc:docMk/>
            <pc:sldMk cId="1114353301" sldId="274"/>
            <ac:spMk id="6" creationId="{00000000-0000-0000-0000-000000000000}"/>
          </ac:spMkLst>
        </pc:spChg>
        <pc:graphicFrameChg chg="del">
          <ac:chgData name="Lieke van der Bruggen | Toerisme Veluwe Arnhem Nijmegen" userId="4c82b140-8f1a-4a6f-a8aa-a37c92cc4df7" providerId="ADAL" clId="{C31847E4-C53F-4B9D-BB51-5087F3CE7AFB}" dt="2023-11-09T17:09:54.412" v="5462" actId="478"/>
          <ac:graphicFrameMkLst>
            <pc:docMk/>
            <pc:sldMk cId="1114353301" sldId="274"/>
            <ac:graphicFrameMk id="2" creationId="{7E6614E3-AF1B-4BF7-B609-422AA8978FCE}"/>
          </ac:graphicFrameMkLst>
        </pc:graphicFrameChg>
      </pc:sldChg>
    </pc:docChg>
  </pc:docChgLst>
  <pc:docChgLst>
    <pc:chgData name="Tatos Ohan | Visit Arnhem Nijmegen" userId="S::t.ohan@visitarnhemnijmegen.nl::b0282c25-ed8b-4948-a490-0aecd6e0db27" providerId="AD" clId="Web-{CC60B451-8620-4F66-2A50-8F94BEA8ED9C}"/>
    <pc:docChg chg="modSld">
      <pc:chgData name="Tatos Ohan | Visit Arnhem Nijmegen" userId="S::t.ohan@visitarnhemnijmegen.nl::b0282c25-ed8b-4948-a490-0aecd6e0db27" providerId="AD" clId="Web-{CC60B451-8620-4F66-2A50-8F94BEA8ED9C}" dt="2023-11-22T08:12:21.166" v="43" actId="20577"/>
      <pc:docMkLst>
        <pc:docMk/>
      </pc:docMkLst>
      <pc:sldChg chg="modSp">
        <pc:chgData name="Tatos Ohan | Visit Arnhem Nijmegen" userId="S::t.ohan@visitarnhemnijmegen.nl::b0282c25-ed8b-4948-a490-0aecd6e0db27" providerId="AD" clId="Web-{CC60B451-8620-4F66-2A50-8F94BEA8ED9C}" dt="2023-11-22T08:12:21.166" v="43" actId="20577"/>
        <pc:sldMkLst>
          <pc:docMk/>
          <pc:sldMk cId="847985685" sldId="270"/>
        </pc:sldMkLst>
        <pc:spChg chg="mod">
          <ac:chgData name="Tatos Ohan | Visit Arnhem Nijmegen" userId="S::t.ohan@visitarnhemnijmegen.nl::b0282c25-ed8b-4948-a490-0aecd6e0db27" providerId="AD" clId="Web-{CC60B451-8620-4F66-2A50-8F94BEA8ED9C}" dt="2023-11-22T08:12:21.166" v="43" actId="20577"/>
          <ac:spMkLst>
            <pc:docMk/>
            <pc:sldMk cId="847985685" sldId="270"/>
            <ac:spMk id="7"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lvl1pPr>
              <a:defRPr/>
            </a:lvl1pPr>
          </a:lstStyle>
          <a:p>
            <a:fld id="{A93330E5-691F-4505-8585-2451CE3CA261}" type="datetimeFigureOut">
              <a:rPr lang="nl-NL" smtClean="0"/>
              <a:t>27-11-2023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9107C61B-7477-42E0-A7C7-2FC3A8B8BE5A}" type="slidenum">
              <a:rPr lang="nl-NL" smtClean="0"/>
              <a:t>‹nr.›</a:t>
            </a:fld>
            <a:endParaRPr lang="nl-NL"/>
          </a:p>
        </p:txBody>
      </p:sp>
      <p:cxnSp>
        <p:nvCxnSpPr>
          <p:cNvPr id="9" name="Rechte verbindingslijn 8"/>
          <p:cNvCxnSpPr/>
          <p:nvPr/>
        </p:nvCxnSpPr>
        <p:spPr>
          <a:xfrm>
            <a:off x="838200" y="6176963"/>
            <a:ext cx="10515600" cy="0"/>
          </a:xfrm>
          <a:prstGeom prst="line">
            <a:avLst/>
          </a:prstGeom>
          <a:ln w="31750" cmpd="sng">
            <a:solidFill>
              <a:srgbClr val="179DA8"/>
            </a:solidFill>
            <a:prstDash val="sysDot"/>
          </a:ln>
        </p:spPr>
        <p:style>
          <a:lnRef idx="1">
            <a:schemeClr val="accent1"/>
          </a:lnRef>
          <a:fillRef idx="0">
            <a:schemeClr val="accent1"/>
          </a:fillRef>
          <a:effectRef idx="0">
            <a:schemeClr val="accent1"/>
          </a:effectRef>
          <a:fontRef idx="minor">
            <a:schemeClr val="tx1"/>
          </a:fontRef>
        </p:style>
      </p:cxn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76950" y="1732191"/>
            <a:ext cx="6038100" cy="1597155"/>
          </a:xfrm>
          <a:prstGeom prst="rect">
            <a:avLst/>
          </a:prstGeom>
        </p:spPr>
      </p:pic>
    </p:spTree>
    <p:extLst>
      <p:ext uri="{BB962C8B-B14F-4D97-AF65-F5344CB8AC3E}">
        <p14:creationId xmlns:p14="http://schemas.microsoft.com/office/powerpoint/2010/main" val="414029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838200" y="426115"/>
            <a:ext cx="8520404" cy="674897"/>
          </a:xfrm>
        </p:spPr>
        <p:txBody>
          <a:bodyPr/>
          <a:lstStyle>
            <a:lvl1pPr>
              <a:defRPr sz="2400">
                <a:latin typeface="+mn-lt"/>
              </a:defRPr>
            </a:lvl1pPr>
          </a:lstStyle>
          <a:p>
            <a:r>
              <a:rPr lang="nl-NL"/>
              <a:t>Klik om stijl te bewerken</a:t>
            </a:r>
          </a:p>
        </p:txBody>
      </p:sp>
      <p:sp>
        <p:nvSpPr>
          <p:cNvPr id="3" name="Tijdelijke aanduiding voor inhoud 2"/>
          <p:cNvSpPr>
            <a:spLocks noGrp="1"/>
          </p:cNvSpPr>
          <p:nvPr>
            <p:ph idx="1"/>
          </p:nvPr>
        </p:nvSpPr>
        <p:spPr>
          <a:xfrm>
            <a:off x="838200" y="1504657"/>
            <a:ext cx="10515600" cy="467230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fld id="{A93330E5-691F-4505-8585-2451CE3CA261}" type="datetimeFigureOut">
              <a:rPr lang="nl-NL" smtClean="0"/>
              <a:t>27-11-2023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9107C61B-7477-42E0-A7C7-2FC3A8B8BE5A}" type="slidenum">
              <a:rPr lang="nl-NL" smtClean="0"/>
              <a:t>‹nr.›</a:t>
            </a:fld>
            <a:endParaRPr lang="nl-NL"/>
          </a:p>
        </p:txBody>
      </p:sp>
      <p:cxnSp>
        <p:nvCxnSpPr>
          <p:cNvPr id="8" name="Rechte verbindingslijn 7"/>
          <p:cNvCxnSpPr/>
          <p:nvPr/>
        </p:nvCxnSpPr>
        <p:spPr>
          <a:xfrm>
            <a:off x="838200" y="1194989"/>
            <a:ext cx="10515600"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838200" y="6176963"/>
            <a:ext cx="10515600" cy="0"/>
          </a:xfrm>
          <a:prstGeom prst="line">
            <a:avLst/>
          </a:prstGeom>
          <a:ln w="31750" cmpd="sng">
            <a:solidFill>
              <a:srgbClr val="179DA8"/>
            </a:solidFill>
            <a:prstDash val="sysDot"/>
          </a:ln>
        </p:spPr>
        <p:style>
          <a:lnRef idx="1">
            <a:schemeClr val="accent1"/>
          </a:lnRef>
          <a:fillRef idx="0">
            <a:schemeClr val="accent1"/>
          </a:fillRef>
          <a:effectRef idx="0">
            <a:schemeClr val="accent1"/>
          </a:effectRef>
          <a:fontRef idx="minor">
            <a:schemeClr val="tx1"/>
          </a:fontRef>
        </p:style>
      </p:cxn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1078" y="591293"/>
            <a:ext cx="2104650" cy="556707"/>
          </a:xfrm>
          <a:prstGeom prst="rect">
            <a:avLst/>
          </a:prstGeom>
        </p:spPr>
      </p:pic>
    </p:spTree>
    <p:extLst>
      <p:ext uri="{BB962C8B-B14F-4D97-AF65-F5344CB8AC3E}">
        <p14:creationId xmlns:p14="http://schemas.microsoft.com/office/powerpoint/2010/main" val="2754970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lvl1pPr>
              <a:defRPr/>
            </a:lvl1pPr>
          </a:lstStyle>
          <a:p>
            <a:fld id="{A93330E5-691F-4505-8585-2451CE3CA261}" type="datetimeFigureOut">
              <a:rPr lang="nl-NL" smtClean="0"/>
              <a:t>27-11-2023</a:t>
            </a:fld>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9107C61B-7477-42E0-A7C7-2FC3A8B8BE5A}" type="slidenum">
              <a:rPr lang="nl-NL" smtClean="0"/>
              <a:t>‹nr.›</a:t>
            </a:fld>
            <a:endParaRPr lang="nl-NL"/>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1078" y="591293"/>
            <a:ext cx="2104650" cy="556707"/>
          </a:xfrm>
          <a:prstGeom prst="rect">
            <a:avLst/>
          </a:prstGeom>
        </p:spPr>
      </p:pic>
      <p:sp>
        <p:nvSpPr>
          <p:cNvPr id="12" name="Titel 1"/>
          <p:cNvSpPr txBox="1">
            <a:spLocks/>
          </p:cNvSpPr>
          <p:nvPr userDrawn="1"/>
        </p:nvSpPr>
        <p:spPr bwMode="auto">
          <a:xfrm>
            <a:off x="838200" y="426115"/>
            <a:ext cx="8520404" cy="67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2400" kern="1200">
                <a:solidFill>
                  <a:schemeClr val="tx1"/>
                </a:solidFill>
                <a:latin typeface="+mn-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nl-NL"/>
              <a:t>Klik om de stijl te bewerken</a:t>
            </a:r>
          </a:p>
        </p:txBody>
      </p:sp>
      <p:cxnSp>
        <p:nvCxnSpPr>
          <p:cNvPr id="13" name="Rechte verbindingslijn 12"/>
          <p:cNvCxnSpPr/>
          <p:nvPr userDrawn="1"/>
        </p:nvCxnSpPr>
        <p:spPr>
          <a:xfrm>
            <a:off x="838200" y="1194989"/>
            <a:ext cx="10515600"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userDrawn="1"/>
        </p:nvCxnSpPr>
        <p:spPr>
          <a:xfrm>
            <a:off x="838200" y="6176963"/>
            <a:ext cx="10515600" cy="0"/>
          </a:xfrm>
          <a:prstGeom prst="line">
            <a:avLst/>
          </a:prstGeom>
          <a:ln w="31750" cmpd="sng">
            <a:solidFill>
              <a:srgbClr val="179DA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704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fld id="{A93330E5-691F-4505-8585-2451CE3CA261}" type="datetimeFigureOut">
              <a:rPr lang="nl-NL" smtClean="0"/>
              <a:t>27-11-2023</a:t>
            </a:fld>
            <a:endParaRPr lang="nl-NL"/>
          </a:p>
        </p:txBody>
      </p:sp>
      <p:sp>
        <p:nvSpPr>
          <p:cNvPr id="6" name="Tijdelijke aanduiding voor voettekst 4"/>
          <p:cNvSpPr>
            <a:spLocks noGrp="1"/>
          </p:cNvSpPr>
          <p:nvPr>
            <p:ph type="ftr" sz="quarter" idx="11"/>
          </p:nvPr>
        </p:nvSpPr>
        <p:spPr/>
        <p:txBody>
          <a:bodyPr/>
          <a:lstStyle>
            <a:lvl1pPr>
              <a:defRPr/>
            </a:lvl1pPr>
          </a:lstStyle>
          <a:p>
            <a:endParaRPr lang="nl-NL"/>
          </a:p>
        </p:txBody>
      </p:sp>
      <p:sp>
        <p:nvSpPr>
          <p:cNvPr id="7" name="Tijdelijke aanduiding voor dianummer 5"/>
          <p:cNvSpPr>
            <a:spLocks noGrp="1"/>
          </p:cNvSpPr>
          <p:nvPr>
            <p:ph type="sldNum" sz="quarter" idx="12"/>
          </p:nvPr>
        </p:nvSpPr>
        <p:spPr/>
        <p:txBody>
          <a:bodyPr/>
          <a:lstStyle>
            <a:lvl1pPr>
              <a:defRPr/>
            </a:lvl1pPr>
          </a:lstStyle>
          <a:p>
            <a:fld id="{9107C61B-7477-42E0-A7C7-2FC3A8B8BE5A}" type="slidenum">
              <a:rPr lang="nl-NL" smtClean="0"/>
              <a:t>‹nr.›</a:t>
            </a:fld>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1078" y="591293"/>
            <a:ext cx="2104650" cy="556707"/>
          </a:xfrm>
          <a:prstGeom prst="rect">
            <a:avLst/>
          </a:prstGeom>
        </p:spPr>
      </p:pic>
      <p:sp>
        <p:nvSpPr>
          <p:cNvPr id="11" name="Titel 1"/>
          <p:cNvSpPr>
            <a:spLocks noGrp="1"/>
          </p:cNvSpPr>
          <p:nvPr>
            <p:ph type="title"/>
          </p:nvPr>
        </p:nvSpPr>
        <p:spPr>
          <a:xfrm>
            <a:off x="838200" y="426115"/>
            <a:ext cx="8520404" cy="674897"/>
          </a:xfrm>
        </p:spPr>
        <p:txBody>
          <a:bodyPr/>
          <a:lstStyle>
            <a:lvl1pPr>
              <a:defRPr sz="2400">
                <a:latin typeface="+mn-lt"/>
              </a:defRPr>
            </a:lvl1pPr>
          </a:lstStyle>
          <a:p>
            <a:r>
              <a:rPr lang="nl-NL"/>
              <a:t>Klik om stijl te bewerken</a:t>
            </a:r>
          </a:p>
        </p:txBody>
      </p:sp>
      <p:cxnSp>
        <p:nvCxnSpPr>
          <p:cNvPr id="15" name="Rechte verbindingslijn 14"/>
          <p:cNvCxnSpPr/>
          <p:nvPr userDrawn="1"/>
        </p:nvCxnSpPr>
        <p:spPr>
          <a:xfrm>
            <a:off x="838200" y="1194989"/>
            <a:ext cx="10515600"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userDrawn="1"/>
        </p:nvCxnSpPr>
        <p:spPr>
          <a:xfrm>
            <a:off x="838200" y="6176963"/>
            <a:ext cx="10515600" cy="0"/>
          </a:xfrm>
          <a:prstGeom prst="line">
            <a:avLst/>
          </a:prstGeom>
          <a:ln w="31750" cmpd="sng">
            <a:solidFill>
              <a:srgbClr val="179DA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985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fld id="{A93330E5-691F-4505-8585-2451CE3CA261}" type="datetimeFigureOut">
              <a:rPr lang="nl-NL" smtClean="0"/>
              <a:t>27-11-2023</a:t>
            </a:fld>
            <a:endParaRPr lang="nl-NL"/>
          </a:p>
        </p:txBody>
      </p:sp>
      <p:sp>
        <p:nvSpPr>
          <p:cNvPr id="8" name="Tijdelijke aanduiding voor voettekst 4"/>
          <p:cNvSpPr>
            <a:spLocks noGrp="1"/>
          </p:cNvSpPr>
          <p:nvPr>
            <p:ph type="ftr" sz="quarter" idx="11"/>
          </p:nvPr>
        </p:nvSpPr>
        <p:spPr/>
        <p:txBody>
          <a:bodyPr/>
          <a:lstStyle>
            <a:lvl1pPr>
              <a:defRPr/>
            </a:lvl1pPr>
          </a:lstStyle>
          <a:p>
            <a:endParaRPr lang="nl-NL"/>
          </a:p>
        </p:txBody>
      </p:sp>
      <p:sp>
        <p:nvSpPr>
          <p:cNvPr id="9" name="Tijdelijke aanduiding voor dianummer 5"/>
          <p:cNvSpPr>
            <a:spLocks noGrp="1"/>
          </p:cNvSpPr>
          <p:nvPr>
            <p:ph type="sldNum" sz="quarter" idx="12"/>
          </p:nvPr>
        </p:nvSpPr>
        <p:spPr/>
        <p:txBody>
          <a:bodyPr/>
          <a:lstStyle>
            <a:lvl1pPr>
              <a:defRPr/>
            </a:lvl1pPr>
          </a:lstStyle>
          <a:p>
            <a:fld id="{9107C61B-7477-42E0-A7C7-2FC3A8B8BE5A}" type="slidenum">
              <a:rPr lang="nl-NL" smtClean="0"/>
              <a:t>‹nr.›</a:t>
            </a:fld>
            <a:endParaRPr lang="nl-NL"/>
          </a:p>
        </p:txBody>
      </p:sp>
      <p:pic>
        <p:nvPicPr>
          <p:cNvPr id="15" name="Afbeelding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1078" y="591293"/>
            <a:ext cx="2104650" cy="556707"/>
          </a:xfrm>
          <a:prstGeom prst="rect">
            <a:avLst/>
          </a:prstGeom>
        </p:spPr>
      </p:pic>
      <p:sp>
        <p:nvSpPr>
          <p:cNvPr id="13" name="Titel 1"/>
          <p:cNvSpPr>
            <a:spLocks noGrp="1"/>
          </p:cNvSpPr>
          <p:nvPr>
            <p:ph type="title"/>
          </p:nvPr>
        </p:nvSpPr>
        <p:spPr>
          <a:xfrm>
            <a:off x="838200" y="426115"/>
            <a:ext cx="8520404" cy="674897"/>
          </a:xfrm>
        </p:spPr>
        <p:txBody>
          <a:bodyPr/>
          <a:lstStyle>
            <a:lvl1pPr>
              <a:defRPr sz="2400">
                <a:latin typeface="+mn-lt"/>
              </a:defRPr>
            </a:lvl1pPr>
          </a:lstStyle>
          <a:p>
            <a:r>
              <a:rPr lang="nl-NL"/>
              <a:t>Klik om stijl te bewerken</a:t>
            </a:r>
          </a:p>
        </p:txBody>
      </p:sp>
      <p:cxnSp>
        <p:nvCxnSpPr>
          <p:cNvPr id="17" name="Rechte verbindingslijn 16"/>
          <p:cNvCxnSpPr/>
          <p:nvPr userDrawn="1"/>
        </p:nvCxnSpPr>
        <p:spPr>
          <a:xfrm>
            <a:off x="838200" y="1194989"/>
            <a:ext cx="10515600"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userDrawn="1"/>
        </p:nvCxnSpPr>
        <p:spPr>
          <a:xfrm>
            <a:off x="838200" y="6176963"/>
            <a:ext cx="10515600" cy="0"/>
          </a:xfrm>
          <a:prstGeom prst="line">
            <a:avLst/>
          </a:prstGeom>
          <a:ln w="31750" cmpd="sng">
            <a:solidFill>
              <a:srgbClr val="179DA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95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jdelijke aanduiding voor datum 3"/>
          <p:cNvSpPr>
            <a:spLocks noGrp="1"/>
          </p:cNvSpPr>
          <p:nvPr>
            <p:ph type="dt" sz="half" idx="10"/>
          </p:nvPr>
        </p:nvSpPr>
        <p:spPr/>
        <p:txBody>
          <a:bodyPr/>
          <a:lstStyle>
            <a:lvl1pPr>
              <a:defRPr/>
            </a:lvl1pPr>
          </a:lstStyle>
          <a:p>
            <a:fld id="{A93330E5-691F-4505-8585-2451CE3CA261}" type="datetimeFigureOut">
              <a:rPr lang="nl-NL" smtClean="0"/>
              <a:t>27-11-2023</a:t>
            </a:fld>
            <a:endParaRPr lang="nl-NL"/>
          </a:p>
        </p:txBody>
      </p:sp>
      <p:sp>
        <p:nvSpPr>
          <p:cNvPr id="4" name="Tijdelijke aanduiding voor voettekst 4"/>
          <p:cNvSpPr>
            <a:spLocks noGrp="1"/>
          </p:cNvSpPr>
          <p:nvPr>
            <p:ph type="ftr" sz="quarter" idx="11"/>
          </p:nvPr>
        </p:nvSpPr>
        <p:spPr/>
        <p:txBody>
          <a:bodyPr/>
          <a:lstStyle>
            <a:lvl1pPr>
              <a:defRPr/>
            </a:lvl1pPr>
          </a:lstStyle>
          <a:p>
            <a:endParaRPr lang="nl-NL"/>
          </a:p>
        </p:txBody>
      </p:sp>
      <p:sp>
        <p:nvSpPr>
          <p:cNvPr id="5" name="Tijdelijke aanduiding voor dianummer 5"/>
          <p:cNvSpPr>
            <a:spLocks noGrp="1"/>
          </p:cNvSpPr>
          <p:nvPr>
            <p:ph type="sldNum" sz="quarter" idx="12"/>
          </p:nvPr>
        </p:nvSpPr>
        <p:spPr/>
        <p:txBody>
          <a:bodyPr/>
          <a:lstStyle>
            <a:lvl1pPr>
              <a:defRPr/>
            </a:lvl1pPr>
          </a:lstStyle>
          <a:p>
            <a:fld id="{9107C61B-7477-42E0-A7C7-2FC3A8B8BE5A}" type="slidenum">
              <a:rPr lang="nl-NL" smtClean="0"/>
              <a:t>‹nr.›</a:t>
            </a:fld>
            <a:endParaRPr lang="nl-NL"/>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1078" y="591293"/>
            <a:ext cx="2104650" cy="556707"/>
          </a:xfrm>
          <a:prstGeom prst="rect">
            <a:avLst/>
          </a:prstGeom>
        </p:spPr>
      </p:pic>
      <p:sp>
        <p:nvSpPr>
          <p:cNvPr id="9" name="Titel 1"/>
          <p:cNvSpPr>
            <a:spLocks noGrp="1"/>
          </p:cNvSpPr>
          <p:nvPr>
            <p:ph type="title"/>
          </p:nvPr>
        </p:nvSpPr>
        <p:spPr>
          <a:xfrm>
            <a:off x="838200" y="426115"/>
            <a:ext cx="8520404" cy="674897"/>
          </a:xfrm>
        </p:spPr>
        <p:txBody>
          <a:bodyPr/>
          <a:lstStyle>
            <a:lvl1pPr>
              <a:defRPr sz="2400">
                <a:latin typeface="+mn-lt"/>
              </a:defRPr>
            </a:lvl1pPr>
          </a:lstStyle>
          <a:p>
            <a:r>
              <a:rPr lang="nl-NL"/>
              <a:t>Klik om stijl te bewerken</a:t>
            </a:r>
          </a:p>
        </p:txBody>
      </p:sp>
      <p:cxnSp>
        <p:nvCxnSpPr>
          <p:cNvPr id="13" name="Rechte verbindingslijn 12"/>
          <p:cNvCxnSpPr/>
          <p:nvPr userDrawn="1"/>
        </p:nvCxnSpPr>
        <p:spPr>
          <a:xfrm>
            <a:off x="838200" y="1194989"/>
            <a:ext cx="10515600"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userDrawn="1"/>
        </p:nvCxnSpPr>
        <p:spPr>
          <a:xfrm>
            <a:off x="838200" y="6176963"/>
            <a:ext cx="10515600" cy="0"/>
          </a:xfrm>
          <a:prstGeom prst="line">
            <a:avLst/>
          </a:prstGeom>
          <a:ln w="31750" cmpd="sng">
            <a:solidFill>
              <a:srgbClr val="179DA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380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fld id="{A93330E5-691F-4505-8585-2451CE3CA261}" type="datetimeFigureOut">
              <a:rPr lang="nl-NL" smtClean="0"/>
              <a:t>27-11-2023</a:t>
            </a:fld>
            <a:endParaRPr lang="nl-NL"/>
          </a:p>
        </p:txBody>
      </p:sp>
      <p:sp>
        <p:nvSpPr>
          <p:cNvPr id="3" name="Tijdelijke aanduiding voor voettekst 4"/>
          <p:cNvSpPr>
            <a:spLocks noGrp="1"/>
          </p:cNvSpPr>
          <p:nvPr>
            <p:ph type="ftr" sz="quarter" idx="11"/>
          </p:nvPr>
        </p:nvSpPr>
        <p:spPr/>
        <p:txBody>
          <a:bodyPr/>
          <a:lstStyle>
            <a:lvl1pPr>
              <a:defRPr/>
            </a:lvl1pPr>
          </a:lstStyle>
          <a:p>
            <a:endParaRPr lang="nl-NL"/>
          </a:p>
        </p:txBody>
      </p:sp>
      <p:sp>
        <p:nvSpPr>
          <p:cNvPr id="4" name="Tijdelijke aanduiding voor dianummer 5"/>
          <p:cNvSpPr>
            <a:spLocks noGrp="1"/>
          </p:cNvSpPr>
          <p:nvPr>
            <p:ph type="sldNum" sz="quarter" idx="12"/>
          </p:nvPr>
        </p:nvSpPr>
        <p:spPr/>
        <p:txBody>
          <a:bodyPr/>
          <a:lstStyle>
            <a:lvl1pPr>
              <a:defRPr/>
            </a:lvl1pPr>
          </a:lstStyle>
          <a:p>
            <a:fld id="{9107C61B-7477-42E0-A7C7-2FC3A8B8BE5A}" type="slidenum">
              <a:rPr lang="nl-NL" smtClean="0"/>
              <a:t>‹nr.›</a:t>
            </a:fld>
            <a:endParaRPr lang="nl-NL"/>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1078" y="591293"/>
            <a:ext cx="2104650" cy="556707"/>
          </a:xfrm>
          <a:prstGeom prst="rect">
            <a:avLst/>
          </a:prstGeom>
        </p:spPr>
      </p:pic>
      <p:sp>
        <p:nvSpPr>
          <p:cNvPr id="12" name="Titel 1"/>
          <p:cNvSpPr>
            <a:spLocks noGrp="1"/>
          </p:cNvSpPr>
          <p:nvPr>
            <p:ph type="title"/>
          </p:nvPr>
        </p:nvSpPr>
        <p:spPr>
          <a:xfrm>
            <a:off x="838200" y="426115"/>
            <a:ext cx="8520404" cy="674897"/>
          </a:xfrm>
        </p:spPr>
        <p:txBody>
          <a:bodyPr/>
          <a:lstStyle>
            <a:lvl1pPr>
              <a:defRPr sz="2400">
                <a:latin typeface="+mn-lt"/>
              </a:defRPr>
            </a:lvl1pPr>
          </a:lstStyle>
          <a:p>
            <a:r>
              <a:rPr lang="nl-NL"/>
              <a:t>Klik om stijl te bewerken</a:t>
            </a:r>
          </a:p>
        </p:txBody>
      </p:sp>
      <p:cxnSp>
        <p:nvCxnSpPr>
          <p:cNvPr id="13" name="Rechte verbindingslijn 12"/>
          <p:cNvCxnSpPr/>
          <p:nvPr userDrawn="1"/>
        </p:nvCxnSpPr>
        <p:spPr>
          <a:xfrm>
            <a:off x="838200" y="1194989"/>
            <a:ext cx="10515600" cy="0"/>
          </a:xfrm>
          <a:prstGeom prst="line">
            <a:avLst/>
          </a:prstGeom>
          <a:ln w="2222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userDrawn="1"/>
        </p:nvCxnSpPr>
        <p:spPr>
          <a:xfrm>
            <a:off x="838200" y="6176963"/>
            <a:ext cx="10515600" cy="0"/>
          </a:xfrm>
          <a:prstGeom prst="line">
            <a:avLst/>
          </a:prstGeom>
          <a:ln w="31750" cmpd="sng">
            <a:solidFill>
              <a:srgbClr val="179DA8"/>
            </a:solidFill>
            <a:prstDash val="sysDot"/>
          </a:ln>
        </p:spPr>
        <p:style>
          <a:lnRef idx="1">
            <a:schemeClr val="accent1"/>
          </a:lnRef>
          <a:fillRef idx="0">
            <a:schemeClr val="accent1"/>
          </a:fillRef>
          <a:effectRef idx="0">
            <a:schemeClr val="accent1"/>
          </a:effectRef>
          <a:fontRef idx="minor">
            <a:schemeClr val="tx1"/>
          </a:fontRef>
        </p:style>
      </p:cxnSp>
      <p:sp>
        <p:nvSpPr>
          <p:cNvPr id="9" name="Tijdelijke aanduiding voor inhoud 4"/>
          <p:cNvSpPr>
            <a:spLocks noGrp="1"/>
          </p:cNvSpPr>
          <p:nvPr>
            <p:ph idx="1"/>
          </p:nvPr>
        </p:nvSpPr>
        <p:spPr>
          <a:xfrm>
            <a:off x="838200" y="1288088"/>
            <a:ext cx="10515600" cy="4823953"/>
          </a:xfrm>
        </p:spPr>
        <p:txBody>
          <a:bodyPr/>
          <a:lstStyle/>
          <a:p>
            <a:pPr marL="0" lvl="0" indent="0">
              <a:buNone/>
            </a:pPr>
            <a:r>
              <a:rPr lang="nl-NL"/>
              <a:t>Klikken om de tekststijl van het model te bewerken</a:t>
            </a:r>
          </a:p>
        </p:txBody>
      </p:sp>
    </p:spTree>
    <p:extLst>
      <p:ext uri="{BB962C8B-B14F-4D97-AF65-F5344CB8AC3E}">
        <p14:creationId xmlns:p14="http://schemas.microsoft.com/office/powerpoint/2010/main" val="2592269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24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3"/>
          <p:cNvSpPr>
            <a:spLocks noGrp="1"/>
          </p:cNvSpPr>
          <p:nvPr>
            <p:ph type="dt" sz="half" idx="10"/>
          </p:nvPr>
        </p:nvSpPr>
        <p:spPr/>
        <p:txBody>
          <a:bodyPr/>
          <a:lstStyle>
            <a:lvl1pPr>
              <a:defRPr/>
            </a:lvl1pPr>
          </a:lstStyle>
          <a:p>
            <a:fld id="{A93330E5-691F-4505-8585-2451CE3CA261}" type="datetimeFigureOut">
              <a:rPr lang="nl-NL" smtClean="0"/>
              <a:t>27-11-2023</a:t>
            </a:fld>
            <a:endParaRPr lang="nl-NL"/>
          </a:p>
        </p:txBody>
      </p:sp>
      <p:sp>
        <p:nvSpPr>
          <p:cNvPr id="6" name="Tijdelijke aanduiding voor voettekst 4"/>
          <p:cNvSpPr>
            <a:spLocks noGrp="1"/>
          </p:cNvSpPr>
          <p:nvPr>
            <p:ph type="ftr" sz="quarter" idx="11"/>
          </p:nvPr>
        </p:nvSpPr>
        <p:spPr/>
        <p:txBody>
          <a:bodyPr/>
          <a:lstStyle>
            <a:lvl1pPr>
              <a:defRPr/>
            </a:lvl1pPr>
          </a:lstStyle>
          <a:p>
            <a:endParaRPr lang="nl-NL"/>
          </a:p>
        </p:txBody>
      </p:sp>
      <p:sp>
        <p:nvSpPr>
          <p:cNvPr id="7" name="Tijdelijke aanduiding voor dianummer 5"/>
          <p:cNvSpPr>
            <a:spLocks noGrp="1"/>
          </p:cNvSpPr>
          <p:nvPr>
            <p:ph type="sldNum" sz="quarter" idx="12"/>
          </p:nvPr>
        </p:nvSpPr>
        <p:spPr/>
        <p:txBody>
          <a:bodyPr/>
          <a:lstStyle>
            <a:lvl1pPr>
              <a:defRPr/>
            </a:lvl1pPr>
          </a:lstStyle>
          <a:p>
            <a:fld id="{9107C61B-7477-42E0-A7C7-2FC3A8B8BE5A}" type="slidenum">
              <a:rPr lang="nl-NL" smtClean="0"/>
              <a:t>‹nr.›</a:t>
            </a:fld>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3797" y="269387"/>
            <a:ext cx="2104650" cy="556707"/>
          </a:xfrm>
          <a:prstGeom prst="rect">
            <a:avLst/>
          </a:prstGeom>
        </p:spPr>
      </p:pic>
      <p:cxnSp>
        <p:nvCxnSpPr>
          <p:cNvPr id="15" name="Rechte verbindingslijn 14"/>
          <p:cNvCxnSpPr/>
          <p:nvPr userDrawn="1"/>
        </p:nvCxnSpPr>
        <p:spPr>
          <a:xfrm>
            <a:off x="838200" y="6176963"/>
            <a:ext cx="10515600" cy="0"/>
          </a:xfrm>
          <a:prstGeom prst="line">
            <a:avLst/>
          </a:prstGeom>
          <a:ln w="31750" cmpd="sng">
            <a:solidFill>
              <a:srgbClr val="179DA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902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24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3"/>
          <p:cNvSpPr>
            <a:spLocks noGrp="1"/>
          </p:cNvSpPr>
          <p:nvPr>
            <p:ph type="dt" sz="half" idx="10"/>
          </p:nvPr>
        </p:nvSpPr>
        <p:spPr/>
        <p:txBody>
          <a:bodyPr/>
          <a:lstStyle>
            <a:lvl1pPr>
              <a:defRPr/>
            </a:lvl1pPr>
          </a:lstStyle>
          <a:p>
            <a:fld id="{A93330E5-691F-4505-8585-2451CE3CA261}" type="datetimeFigureOut">
              <a:rPr lang="nl-NL" smtClean="0"/>
              <a:t>27-11-2023</a:t>
            </a:fld>
            <a:endParaRPr lang="nl-NL"/>
          </a:p>
        </p:txBody>
      </p:sp>
      <p:sp>
        <p:nvSpPr>
          <p:cNvPr id="6" name="Tijdelijke aanduiding voor voettekst 4"/>
          <p:cNvSpPr>
            <a:spLocks noGrp="1"/>
          </p:cNvSpPr>
          <p:nvPr>
            <p:ph type="ftr" sz="quarter" idx="11"/>
          </p:nvPr>
        </p:nvSpPr>
        <p:spPr/>
        <p:txBody>
          <a:bodyPr/>
          <a:lstStyle>
            <a:lvl1pPr>
              <a:defRPr/>
            </a:lvl1pPr>
          </a:lstStyle>
          <a:p>
            <a:endParaRPr lang="nl-NL"/>
          </a:p>
        </p:txBody>
      </p:sp>
      <p:sp>
        <p:nvSpPr>
          <p:cNvPr id="7" name="Tijdelijke aanduiding voor dianummer 5"/>
          <p:cNvSpPr>
            <a:spLocks noGrp="1"/>
          </p:cNvSpPr>
          <p:nvPr>
            <p:ph type="sldNum" sz="quarter" idx="12"/>
          </p:nvPr>
        </p:nvSpPr>
        <p:spPr/>
        <p:txBody>
          <a:bodyPr/>
          <a:lstStyle>
            <a:lvl1pPr>
              <a:defRPr/>
            </a:lvl1pPr>
          </a:lstStyle>
          <a:p>
            <a:fld id="{9107C61B-7477-42E0-A7C7-2FC3A8B8BE5A}" type="slidenum">
              <a:rPr lang="nl-NL" smtClean="0"/>
              <a:t>‹nr.›</a:t>
            </a:fld>
            <a:endParaRPr lang="nl-NL"/>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83797" y="269387"/>
            <a:ext cx="2104650" cy="556707"/>
          </a:xfrm>
          <a:prstGeom prst="rect">
            <a:avLst/>
          </a:prstGeom>
        </p:spPr>
      </p:pic>
      <p:cxnSp>
        <p:nvCxnSpPr>
          <p:cNvPr id="15" name="Rechte verbindingslijn 14"/>
          <p:cNvCxnSpPr/>
          <p:nvPr userDrawn="1"/>
        </p:nvCxnSpPr>
        <p:spPr>
          <a:xfrm>
            <a:off x="838200" y="6176963"/>
            <a:ext cx="10515600" cy="0"/>
          </a:xfrm>
          <a:prstGeom prst="line">
            <a:avLst/>
          </a:prstGeom>
          <a:ln w="31750" cmpd="sng">
            <a:solidFill>
              <a:srgbClr val="179DA8"/>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662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fld id="{A93330E5-691F-4505-8585-2451CE3CA261}" type="datetimeFigureOut">
              <a:rPr lang="nl-NL" smtClean="0"/>
              <a:t>27-11-2023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fld id="{9107C61B-7477-42E0-A7C7-2FC3A8B8BE5A}" type="slidenum">
              <a:rPr lang="nl-NL" smtClean="0"/>
              <a:t>‹nr.›</a:t>
            </a:fld>
            <a:endParaRPr lang="nl-NL"/>
          </a:p>
        </p:txBody>
      </p:sp>
    </p:spTree>
    <p:extLst>
      <p:ext uri="{BB962C8B-B14F-4D97-AF65-F5344CB8AC3E}">
        <p14:creationId xmlns:p14="http://schemas.microsoft.com/office/powerpoint/2010/main" val="323520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leefstijlvinder.nl/" TargetMode="Externa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visitnijmegen.com/routes/3301280660/luxe-achter-de-limes-1-wijchen-beuningen-druten" TargetMode="External"/><Relationship Id="rId7" Type="http://schemas.openxmlformats.org/officeDocument/2006/relationships/image" Target="../media/image10.png"/><Relationship Id="rId2" Type="http://schemas.openxmlformats.org/officeDocument/2006/relationships/hyperlink" Target="https://www.visitnijmegen.com/ontdek/romeinen"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visitnijmegen.com/routes/2914274906/luxe-achter-de-limes-2-nijmegen-berg-en-dal-heum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hyperlink" Target="https://izi.travel/nl/browse/56840622-1f3a-4f1d-935f-ee22155fa922" TargetMode="External"/><Relationship Id="rId4" Type="http://schemas.openxmlformats.org/officeDocument/2006/relationships/hyperlink" Target="https://izi.travel/nl/browse/3899c197-dec2-4239-a1b7-a79d9ea6900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hyperlink" Target="https://mooistefietsroutes.nl/luxe-achter-de-limes-nijmegen/"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hyperlink" Target="https://www.youtube.com/channel/UC4SJORncrngkOs2viWZQoqA" TargetMode="External"/><Relationship Id="rId4" Type="http://schemas.openxmlformats.org/officeDocument/2006/relationships/hyperlink" Target="https://mooistefietsroutes.nl/luxe-achter-de-limes-wijch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1524000" y="3287712"/>
            <a:ext cx="9144000" cy="2846387"/>
          </a:xfrm>
        </p:spPr>
        <p:txBody>
          <a:bodyPr/>
          <a:lstStyle/>
          <a:p>
            <a:endParaRPr lang="nl-NL"/>
          </a:p>
          <a:p>
            <a:r>
              <a:rPr lang="nl-NL" sz="4000"/>
              <a:t>Verantwoording </a:t>
            </a:r>
          </a:p>
          <a:p>
            <a:r>
              <a:rPr lang="nl-NL" sz="4000"/>
              <a:t>Luxe achter de Limes 2023</a:t>
            </a:r>
          </a:p>
          <a:p>
            <a:endParaRPr lang="nl-NL" sz="1100"/>
          </a:p>
          <a:p>
            <a:r>
              <a:rPr lang="nl-NL" sz="1800" b="0" i="0" u="none" strike="noStrike" baseline="0">
                <a:solidFill>
                  <a:srgbClr val="000000"/>
                </a:solidFill>
                <a:latin typeface="Roboto" panose="02000000000000000000" pitchFamily="2" charset="0"/>
              </a:rPr>
              <a:t>Een project om routes langs het Romeinse erfgoed in het Rijk van Nijmegen</a:t>
            </a:r>
          </a:p>
          <a:p>
            <a:r>
              <a:rPr lang="nl-NL" sz="1800" b="0" i="0" u="none" strike="noStrike" baseline="0">
                <a:solidFill>
                  <a:srgbClr val="000000"/>
                </a:solidFill>
                <a:latin typeface="Roboto" panose="02000000000000000000" pitchFamily="2" charset="0"/>
              </a:rPr>
              <a:t>onder de aandacht van bezoekers te brengen </a:t>
            </a:r>
            <a:endParaRPr lang="nl-NL" sz="4000"/>
          </a:p>
          <a:p>
            <a:endParaRPr lang="nl-NL" sz="4000"/>
          </a:p>
        </p:txBody>
      </p:sp>
    </p:spTree>
    <p:extLst>
      <p:ext uri="{BB962C8B-B14F-4D97-AF65-F5344CB8AC3E}">
        <p14:creationId xmlns:p14="http://schemas.microsoft.com/office/powerpoint/2010/main" val="1800159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err="1"/>
              <a:t>Socialmediacampagne</a:t>
            </a:r>
            <a:endParaRPr lang="nl-NL"/>
          </a:p>
        </p:txBody>
      </p:sp>
      <p:graphicFrame>
        <p:nvGraphicFramePr>
          <p:cNvPr id="2" name="Tabel 2">
            <a:extLst>
              <a:ext uri="{FF2B5EF4-FFF2-40B4-BE49-F238E27FC236}">
                <a16:creationId xmlns:a16="http://schemas.microsoft.com/office/drawing/2014/main" id="{7E6614E3-AF1B-4BF7-B609-422AA8978FCE}"/>
              </a:ext>
            </a:extLst>
          </p:cNvPr>
          <p:cNvGraphicFramePr>
            <a:graphicFrameLocks noGrp="1"/>
          </p:cNvGraphicFramePr>
          <p:nvPr>
            <p:ph idx="1"/>
            <p:extLst>
              <p:ext uri="{D42A27DB-BD31-4B8C-83A1-F6EECF244321}">
                <p14:modId xmlns:p14="http://schemas.microsoft.com/office/powerpoint/2010/main" val="1565840900"/>
              </p:ext>
            </p:extLst>
          </p:nvPr>
        </p:nvGraphicFramePr>
        <p:xfrm>
          <a:off x="9009775" y="1806212"/>
          <a:ext cx="2564979" cy="2994116"/>
        </p:xfrm>
        <a:graphic>
          <a:graphicData uri="http://schemas.openxmlformats.org/drawingml/2006/table">
            <a:tbl>
              <a:tblPr firstRow="1" bandRow="1">
                <a:tableStyleId>{21E4AEA4-8DFA-4A89-87EB-49C32662AFE0}</a:tableStyleId>
              </a:tblPr>
              <a:tblGrid>
                <a:gridCol w="1152843">
                  <a:extLst>
                    <a:ext uri="{9D8B030D-6E8A-4147-A177-3AD203B41FA5}">
                      <a16:colId xmlns:a16="http://schemas.microsoft.com/office/drawing/2014/main" val="3691563281"/>
                    </a:ext>
                  </a:extLst>
                </a:gridCol>
                <a:gridCol w="1412136">
                  <a:extLst>
                    <a:ext uri="{9D8B030D-6E8A-4147-A177-3AD203B41FA5}">
                      <a16:colId xmlns:a16="http://schemas.microsoft.com/office/drawing/2014/main" val="611460911"/>
                    </a:ext>
                  </a:extLst>
                </a:gridCol>
              </a:tblGrid>
              <a:tr h="2049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050">
                        <a:solidFill>
                          <a:srgbClr val="FF0000"/>
                        </a:solidFill>
                      </a:endParaRPr>
                    </a:p>
                  </a:txBody>
                  <a:tcPr/>
                </a:tc>
                <a:tc>
                  <a:txBody>
                    <a:bodyPr/>
                    <a:lstStyle/>
                    <a:p>
                      <a:endParaRPr lang="nl-NL" sz="1050"/>
                    </a:p>
                  </a:txBody>
                  <a:tcPr/>
                </a:tc>
                <a:extLst>
                  <a:ext uri="{0D108BD9-81ED-4DB2-BD59-A6C34878D82A}">
                    <a16:rowId xmlns:a16="http://schemas.microsoft.com/office/drawing/2014/main" val="3270213381"/>
                  </a:ext>
                </a:extLst>
              </a:tr>
              <a:tr h="204948">
                <a:tc>
                  <a:txBody>
                    <a:bodyPr/>
                    <a:lstStyle/>
                    <a:p>
                      <a:r>
                        <a:rPr lang="nl-NL" sz="1050"/>
                        <a:t>Totaal impressies</a:t>
                      </a:r>
                    </a:p>
                  </a:txBody>
                  <a:tcPr/>
                </a:tc>
                <a:tc>
                  <a:txBody>
                    <a:bodyPr/>
                    <a:lstStyle/>
                    <a:p>
                      <a:r>
                        <a:rPr lang="nl-NL" sz="1050">
                          <a:solidFill>
                            <a:schemeClr val="tx1"/>
                          </a:solidFill>
                        </a:rPr>
                        <a:t>214.357</a:t>
                      </a:r>
                    </a:p>
                  </a:txBody>
                  <a:tcPr/>
                </a:tc>
                <a:extLst>
                  <a:ext uri="{0D108BD9-81ED-4DB2-BD59-A6C34878D82A}">
                    <a16:rowId xmlns:a16="http://schemas.microsoft.com/office/drawing/2014/main" val="392451293"/>
                  </a:ext>
                </a:extLst>
              </a:tr>
              <a:tr h="204948">
                <a:tc>
                  <a:txBody>
                    <a:bodyPr/>
                    <a:lstStyle/>
                    <a:p>
                      <a:pPr lvl="0" algn="l" fontAlgn="b"/>
                      <a:r>
                        <a:rPr lang="nl-NL" sz="1050" b="0" i="0" u="none" strike="noStrike">
                          <a:solidFill>
                            <a:srgbClr val="000000"/>
                          </a:solidFill>
                          <a:effectLst/>
                          <a:latin typeface="+mn-lt"/>
                        </a:rPr>
                        <a:t>Totaal bereik</a:t>
                      </a:r>
                    </a:p>
                  </a:txBody>
                  <a:tcPr marL="9525" marR="9525" marT="9525" marB="0" anchor="b"/>
                </a:tc>
                <a:tc>
                  <a:txBody>
                    <a:bodyPr/>
                    <a:lstStyle/>
                    <a:p>
                      <a:r>
                        <a:rPr lang="nl-NL" sz="1050">
                          <a:solidFill>
                            <a:schemeClr val="tx1"/>
                          </a:solidFill>
                        </a:rPr>
                        <a:t>102.390</a:t>
                      </a:r>
                    </a:p>
                  </a:txBody>
                  <a:tcPr/>
                </a:tc>
                <a:extLst>
                  <a:ext uri="{0D108BD9-81ED-4DB2-BD59-A6C34878D82A}">
                    <a16:rowId xmlns:a16="http://schemas.microsoft.com/office/drawing/2014/main" val="4168611647"/>
                  </a:ext>
                </a:extLst>
              </a:tr>
              <a:tr h="204948">
                <a:tc>
                  <a:txBody>
                    <a:bodyPr/>
                    <a:lstStyle/>
                    <a:p>
                      <a:pPr lvl="0" algn="l" fontAlgn="b"/>
                      <a:r>
                        <a:rPr lang="nl-NL" sz="1050" b="0" i="0" u="none" strike="noStrike">
                          <a:solidFill>
                            <a:srgbClr val="000000"/>
                          </a:solidFill>
                          <a:effectLst/>
                          <a:latin typeface="+mn-lt"/>
                        </a:rPr>
                        <a:t>Aantal </a:t>
                      </a:r>
                      <a:r>
                        <a:rPr lang="nl-NL" sz="1050" b="0" i="0" u="none" strike="noStrike" err="1">
                          <a:solidFill>
                            <a:srgbClr val="000000"/>
                          </a:solidFill>
                          <a:effectLst/>
                          <a:latin typeface="+mn-lt"/>
                        </a:rPr>
                        <a:t>posts</a:t>
                      </a:r>
                      <a:endParaRPr lang="nl-NL" sz="1050" b="0" i="0" u="none" strike="noStrike">
                        <a:solidFill>
                          <a:srgbClr val="000000"/>
                        </a:solidFill>
                        <a:effectLst/>
                        <a:latin typeface="+mn-lt"/>
                      </a:endParaRPr>
                    </a:p>
                  </a:txBody>
                  <a:tcPr marL="9525" marR="9525" marT="9525" marB="0" anchor="b"/>
                </a:tc>
                <a:tc>
                  <a:txBody>
                    <a:bodyPr/>
                    <a:lstStyle/>
                    <a:p>
                      <a:r>
                        <a:rPr lang="nl-NL" sz="1050">
                          <a:solidFill>
                            <a:schemeClr val="tx1"/>
                          </a:solidFill>
                        </a:rPr>
                        <a:t>3</a:t>
                      </a:r>
                    </a:p>
                  </a:txBody>
                  <a:tcPr/>
                </a:tc>
                <a:extLst>
                  <a:ext uri="{0D108BD9-81ED-4DB2-BD59-A6C34878D82A}">
                    <a16:rowId xmlns:a16="http://schemas.microsoft.com/office/drawing/2014/main" val="1679021722"/>
                  </a:ext>
                </a:extLst>
              </a:tr>
              <a:tr h="204948">
                <a:tc>
                  <a:txBody>
                    <a:bodyPr/>
                    <a:lstStyle/>
                    <a:p>
                      <a:pPr lvl="0" algn="l" fontAlgn="b"/>
                      <a:r>
                        <a:rPr lang="nl-NL" sz="1050" b="0" i="0" u="none" strike="noStrike">
                          <a:solidFill>
                            <a:srgbClr val="000000"/>
                          </a:solidFill>
                          <a:effectLst/>
                          <a:latin typeface="+mn-lt"/>
                        </a:rPr>
                        <a:t>Weergaven betaald</a:t>
                      </a:r>
                    </a:p>
                  </a:txBody>
                  <a:tcPr marL="9525" marR="9525" marT="9525" marB="0" anchor="b"/>
                </a:tc>
                <a:tc>
                  <a:txBody>
                    <a:bodyPr/>
                    <a:lstStyle/>
                    <a:p>
                      <a:r>
                        <a:rPr lang="nl-NL" sz="1050">
                          <a:solidFill>
                            <a:schemeClr val="tx1"/>
                          </a:solidFill>
                        </a:rPr>
                        <a:t>210.439</a:t>
                      </a:r>
                    </a:p>
                  </a:txBody>
                  <a:tcPr/>
                </a:tc>
                <a:extLst>
                  <a:ext uri="{0D108BD9-81ED-4DB2-BD59-A6C34878D82A}">
                    <a16:rowId xmlns:a16="http://schemas.microsoft.com/office/drawing/2014/main" val="392040875"/>
                  </a:ext>
                </a:extLst>
              </a:tr>
              <a:tr h="204948">
                <a:tc>
                  <a:txBody>
                    <a:bodyPr/>
                    <a:lstStyle/>
                    <a:p>
                      <a:pPr lvl="0" algn="l" fontAlgn="b"/>
                      <a:r>
                        <a:rPr lang="nl-NL" sz="1050" b="0" i="0" u="none" strike="noStrike">
                          <a:solidFill>
                            <a:srgbClr val="000000"/>
                          </a:solidFill>
                          <a:effectLst/>
                          <a:latin typeface="+mn-lt"/>
                        </a:rPr>
                        <a:t>Bereik betaald</a:t>
                      </a:r>
                    </a:p>
                  </a:txBody>
                  <a:tcPr marL="9525" marR="9525" marT="9525" marB="0" anchor="b"/>
                </a:tc>
                <a:tc>
                  <a:txBody>
                    <a:bodyPr/>
                    <a:lstStyle/>
                    <a:p>
                      <a:r>
                        <a:rPr lang="nl-NL" sz="1050">
                          <a:solidFill>
                            <a:schemeClr val="tx1"/>
                          </a:solidFill>
                        </a:rPr>
                        <a:t>99.873</a:t>
                      </a:r>
                    </a:p>
                  </a:txBody>
                  <a:tcPr/>
                </a:tc>
                <a:extLst>
                  <a:ext uri="{0D108BD9-81ED-4DB2-BD59-A6C34878D82A}">
                    <a16:rowId xmlns:a16="http://schemas.microsoft.com/office/drawing/2014/main" val="3479655644"/>
                  </a:ext>
                </a:extLst>
              </a:tr>
              <a:tr h="308474">
                <a:tc>
                  <a:txBody>
                    <a:bodyPr/>
                    <a:lstStyle/>
                    <a:p>
                      <a:pPr lvl="0" algn="l" fontAlgn="b"/>
                      <a:r>
                        <a:rPr lang="nl-NL" sz="1050" b="0" i="0" u="none" strike="noStrike">
                          <a:solidFill>
                            <a:srgbClr val="000000"/>
                          </a:solidFill>
                          <a:effectLst/>
                          <a:latin typeface="+mn-lt"/>
                        </a:rPr>
                        <a:t>Klikken</a:t>
                      </a:r>
                    </a:p>
                  </a:txBody>
                  <a:tcPr marL="9525" marR="9525" marT="9525" marB="0" anchor="b"/>
                </a:tc>
                <a:tc>
                  <a:txBody>
                    <a:bodyPr/>
                    <a:lstStyle/>
                    <a:p>
                      <a:r>
                        <a:rPr lang="nl-NL" sz="1050">
                          <a:solidFill>
                            <a:schemeClr val="tx1"/>
                          </a:solidFill>
                        </a:rPr>
                        <a:t>5.006</a:t>
                      </a:r>
                    </a:p>
                  </a:txBody>
                  <a:tcPr/>
                </a:tc>
                <a:extLst>
                  <a:ext uri="{0D108BD9-81ED-4DB2-BD59-A6C34878D82A}">
                    <a16:rowId xmlns:a16="http://schemas.microsoft.com/office/drawing/2014/main" val="1477510036"/>
                  </a:ext>
                </a:extLst>
              </a:tr>
              <a:tr h="308474">
                <a:tc>
                  <a:txBody>
                    <a:bodyPr/>
                    <a:lstStyle/>
                    <a:p>
                      <a:pPr lvl="0" algn="l" fontAlgn="b"/>
                      <a:r>
                        <a:rPr lang="nl-NL" sz="1050" b="0" i="0" u="none" strike="noStrike">
                          <a:solidFill>
                            <a:srgbClr val="000000"/>
                          </a:solidFill>
                          <a:effectLst/>
                          <a:latin typeface="+mn-lt"/>
                        </a:rPr>
                        <a:t>Klikken op link</a:t>
                      </a:r>
                    </a:p>
                  </a:txBody>
                  <a:tcPr marL="9525" marR="9525" marT="9525" marB="0" anchor="b"/>
                </a:tc>
                <a:tc>
                  <a:txBody>
                    <a:bodyPr/>
                    <a:lstStyle/>
                    <a:p>
                      <a:r>
                        <a:rPr lang="nl-NL" sz="1050">
                          <a:solidFill>
                            <a:schemeClr val="tx1"/>
                          </a:solidFill>
                        </a:rPr>
                        <a:t>1.706</a:t>
                      </a:r>
                    </a:p>
                  </a:txBody>
                  <a:tcPr/>
                </a:tc>
                <a:extLst>
                  <a:ext uri="{0D108BD9-81ED-4DB2-BD59-A6C34878D82A}">
                    <a16:rowId xmlns:a16="http://schemas.microsoft.com/office/drawing/2014/main" val="3332919448"/>
                  </a:ext>
                </a:extLst>
              </a:tr>
              <a:tr h="204948">
                <a:tc>
                  <a:txBody>
                    <a:bodyPr/>
                    <a:lstStyle/>
                    <a:p>
                      <a:pPr lvl="0" algn="l" fontAlgn="b"/>
                      <a:r>
                        <a:rPr lang="nl-NL" sz="1050" b="0" i="0" u="none" strike="noStrike" err="1">
                          <a:solidFill>
                            <a:srgbClr val="000000"/>
                          </a:solidFill>
                          <a:effectLst/>
                          <a:latin typeface="+mn-lt"/>
                        </a:rPr>
                        <a:t>Likes</a:t>
                      </a:r>
                      <a:r>
                        <a:rPr lang="nl-NL" sz="1050" b="0" i="0" u="none" strike="noStrike">
                          <a:solidFill>
                            <a:srgbClr val="000000"/>
                          </a:solidFill>
                          <a:effectLst/>
                          <a:latin typeface="+mn-lt"/>
                        </a:rPr>
                        <a:t> </a:t>
                      </a:r>
                    </a:p>
                  </a:txBody>
                  <a:tcPr marL="9525" marR="9525" marT="9525" marB="0" anchor="b"/>
                </a:tc>
                <a:tc>
                  <a:txBody>
                    <a:bodyPr/>
                    <a:lstStyle/>
                    <a:p>
                      <a:r>
                        <a:rPr lang="nl-NL" sz="1050">
                          <a:solidFill>
                            <a:schemeClr val="tx1"/>
                          </a:solidFill>
                        </a:rPr>
                        <a:t>271</a:t>
                      </a:r>
                    </a:p>
                  </a:txBody>
                  <a:tcPr/>
                </a:tc>
                <a:extLst>
                  <a:ext uri="{0D108BD9-81ED-4DB2-BD59-A6C34878D82A}">
                    <a16:rowId xmlns:a16="http://schemas.microsoft.com/office/drawing/2014/main" val="4236631310"/>
                  </a:ext>
                </a:extLst>
              </a:tr>
              <a:tr h="308474">
                <a:tc>
                  <a:txBody>
                    <a:bodyPr/>
                    <a:lstStyle/>
                    <a:p>
                      <a:pPr lvl="0" algn="l" fontAlgn="b"/>
                      <a:r>
                        <a:rPr lang="nl-NL" sz="1050" b="0" i="0" u="none" strike="noStrike">
                          <a:solidFill>
                            <a:srgbClr val="000000"/>
                          </a:solidFill>
                          <a:effectLst/>
                          <a:latin typeface="+mn-lt"/>
                        </a:rPr>
                        <a:t>Reacties</a:t>
                      </a:r>
                    </a:p>
                  </a:txBody>
                  <a:tcPr marL="9525" marR="9525" marT="9525" marB="0" anchor="b"/>
                </a:tc>
                <a:tc>
                  <a:txBody>
                    <a:bodyPr/>
                    <a:lstStyle/>
                    <a:p>
                      <a:r>
                        <a:rPr lang="nl-NL" sz="1050">
                          <a:solidFill>
                            <a:schemeClr val="tx1"/>
                          </a:solidFill>
                        </a:rPr>
                        <a:t>10</a:t>
                      </a:r>
                    </a:p>
                  </a:txBody>
                  <a:tcPr/>
                </a:tc>
                <a:extLst>
                  <a:ext uri="{0D108BD9-81ED-4DB2-BD59-A6C34878D82A}">
                    <a16:rowId xmlns:a16="http://schemas.microsoft.com/office/drawing/2014/main" val="3272271331"/>
                  </a:ext>
                </a:extLst>
              </a:tr>
              <a:tr h="308474">
                <a:tc>
                  <a:txBody>
                    <a:bodyPr/>
                    <a:lstStyle/>
                    <a:p>
                      <a:pPr lvl="0" algn="l" fontAlgn="b"/>
                      <a:r>
                        <a:rPr lang="nl-NL" sz="1050" b="0" i="0" u="none" strike="noStrike">
                          <a:solidFill>
                            <a:srgbClr val="000000"/>
                          </a:solidFill>
                          <a:effectLst/>
                          <a:latin typeface="+mn-lt"/>
                        </a:rPr>
                        <a:t>Gedeelde berichten</a:t>
                      </a:r>
                    </a:p>
                  </a:txBody>
                  <a:tcPr marL="9525" marR="9525" marT="9525" marB="0" anchor="b"/>
                </a:tc>
                <a:tc>
                  <a:txBody>
                    <a:bodyPr/>
                    <a:lstStyle/>
                    <a:p>
                      <a:r>
                        <a:rPr lang="nl-NL" sz="1050">
                          <a:solidFill>
                            <a:schemeClr val="tx1"/>
                          </a:solidFill>
                        </a:rPr>
                        <a:t>30</a:t>
                      </a:r>
                    </a:p>
                  </a:txBody>
                  <a:tcPr/>
                </a:tc>
                <a:extLst>
                  <a:ext uri="{0D108BD9-81ED-4DB2-BD59-A6C34878D82A}">
                    <a16:rowId xmlns:a16="http://schemas.microsoft.com/office/drawing/2014/main" val="171067691"/>
                  </a:ext>
                </a:extLst>
              </a:tr>
            </a:tbl>
          </a:graphicData>
        </a:graphic>
      </p:graphicFrame>
      <p:sp>
        <p:nvSpPr>
          <p:cNvPr id="5" name="Tijdelijke aanduiding voor inhoud 6">
            <a:extLst>
              <a:ext uri="{FF2B5EF4-FFF2-40B4-BE49-F238E27FC236}">
                <a16:creationId xmlns:a16="http://schemas.microsoft.com/office/drawing/2014/main" id="{D5060C68-602D-432F-8AA4-4A4C595CCD26}"/>
              </a:ext>
            </a:extLst>
          </p:cNvPr>
          <p:cNvSpPr txBox="1">
            <a:spLocks/>
          </p:cNvSpPr>
          <p:nvPr/>
        </p:nvSpPr>
        <p:spPr bwMode="auto">
          <a:xfrm>
            <a:off x="838200" y="1288088"/>
            <a:ext cx="7953462" cy="227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0" i="0" u="none" strike="noStrike" baseline="0" dirty="0">
                <a:solidFill>
                  <a:srgbClr val="000000"/>
                </a:solidFill>
                <a:latin typeface="Calibri"/>
                <a:cs typeface="Calibri"/>
              </a:rPr>
              <a:t>Zowel in het voor- als in het najaar hebben we de </a:t>
            </a:r>
            <a:r>
              <a:rPr lang="nl-NL" sz="1800" b="0" i="0" u="none" strike="noStrike" baseline="0" dirty="0" err="1">
                <a:solidFill>
                  <a:srgbClr val="000000"/>
                </a:solidFill>
                <a:latin typeface="Calibri"/>
                <a:cs typeface="Calibri"/>
              </a:rPr>
              <a:t>socialmediakanalen</a:t>
            </a:r>
            <a:r>
              <a:rPr lang="nl-NL" sz="1800" b="0" i="0" u="none" strike="noStrike" baseline="0" dirty="0">
                <a:solidFill>
                  <a:srgbClr val="000000"/>
                </a:solidFill>
                <a:latin typeface="Calibri"/>
                <a:cs typeface="Calibri"/>
              </a:rPr>
              <a:t> van </a:t>
            </a:r>
            <a:r>
              <a:rPr lang="nl-NL" sz="1800" b="0" i="0" u="none" strike="noStrike" baseline="0" dirty="0" err="1">
                <a:solidFill>
                  <a:srgbClr val="000000"/>
                </a:solidFill>
                <a:latin typeface="Calibri"/>
                <a:cs typeface="Calibri"/>
              </a:rPr>
              <a:t>VisitNijmegen</a:t>
            </a:r>
            <a:r>
              <a:rPr lang="nl-NL" sz="1800" b="0" i="0" u="none" strike="noStrike" baseline="0" dirty="0">
                <a:solidFill>
                  <a:srgbClr val="000000"/>
                </a:solidFill>
                <a:latin typeface="Calibri"/>
                <a:cs typeface="Calibri"/>
              </a:rPr>
              <a:t> (Facebook en Instagram) ingezet om de Luxe achter de Limes-routes onder de aandacht te brengen. We hebben </a:t>
            </a:r>
            <a:r>
              <a:rPr lang="nl-NL" sz="1800" b="0" i="0" u="none" strike="noStrike" baseline="0" dirty="0" err="1">
                <a:solidFill>
                  <a:srgbClr val="000000"/>
                </a:solidFill>
                <a:latin typeface="Calibri"/>
                <a:cs typeface="Calibri"/>
              </a:rPr>
              <a:t>getarget</a:t>
            </a:r>
            <a:r>
              <a:rPr lang="nl-NL" sz="1800" b="0" i="0" u="none" strike="noStrike" baseline="0" dirty="0">
                <a:solidFill>
                  <a:srgbClr val="000000"/>
                </a:solidFill>
                <a:latin typeface="Calibri"/>
                <a:cs typeface="Calibri"/>
              </a:rPr>
              <a:t> op de inwoners en bezoekers in de regio om zo de juiste doelgroep te bereiken. We leiden het websitebezoek naar aanleiding van deze campagne naar de routepagina’s op visitnijmegen.com.</a:t>
            </a:r>
            <a:r>
              <a:rPr lang="nl-NL" sz="1800" dirty="0">
                <a:solidFill>
                  <a:srgbClr val="000000"/>
                </a:solidFill>
                <a:latin typeface="Calibri"/>
                <a:cs typeface="Calibri"/>
              </a:rPr>
              <a:t> </a:t>
            </a:r>
            <a:endParaRPr lang="nl-NL" sz="1800" b="0" i="0" u="none" strike="noStrike" baseline="0" dirty="0">
              <a:solidFill>
                <a:srgbClr val="000000"/>
              </a:solidFill>
              <a:latin typeface="Calibri" panose="020F0502020204030204" pitchFamily="34" charset="0"/>
              <a:cs typeface="Calibri" panose="020F0502020204030204" pitchFamily="34" charset="0"/>
            </a:endParaRPr>
          </a:p>
          <a:p>
            <a:pPr marL="0" indent="0">
              <a:buFont typeface="Arial" panose="020B0604020202020204" pitchFamily="34" charset="0"/>
              <a:buNone/>
            </a:pPr>
            <a:r>
              <a:rPr lang="nl-NL" sz="1800" dirty="0"/>
              <a:t>In totaal zijn er 214.357 impressies uitgeleverd en hebben we 102.390 mensen bereikt. Ruim 1.706 hebben geklikt naar de website. </a:t>
            </a:r>
          </a:p>
        </p:txBody>
      </p:sp>
      <p:pic>
        <p:nvPicPr>
          <p:cNvPr id="4" name="Afbeelding 3">
            <a:extLst>
              <a:ext uri="{FF2B5EF4-FFF2-40B4-BE49-F238E27FC236}">
                <a16:creationId xmlns:a16="http://schemas.microsoft.com/office/drawing/2014/main" id="{68122C82-100A-64A0-B859-CC10FDDEB0F3}"/>
              </a:ext>
            </a:extLst>
          </p:cNvPr>
          <p:cNvPicPr>
            <a:picLocks noChangeAspect="1"/>
          </p:cNvPicPr>
          <p:nvPr/>
        </p:nvPicPr>
        <p:blipFill>
          <a:blip r:embed="rId2"/>
          <a:stretch>
            <a:fillRect/>
          </a:stretch>
        </p:blipFill>
        <p:spPr>
          <a:xfrm>
            <a:off x="1593676" y="3648924"/>
            <a:ext cx="2564979" cy="3137887"/>
          </a:xfrm>
          <a:prstGeom prst="rect">
            <a:avLst/>
          </a:prstGeom>
        </p:spPr>
      </p:pic>
      <p:pic>
        <p:nvPicPr>
          <p:cNvPr id="1026" name="Picture 2">
            <a:extLst>
              <a:ext uri="{FF2B5EF4-FFF2-40B4-BE49-F238E27FC236}">
                <a16:creationId xmlns:a16="http://schemas.microsoft.com/office/drawing/2014/main" id="{55241165-1845-DBA9-3C04-2390428C0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112" y="3486394"/>
            <a:ext cx="2886337" cy="330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062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a:t>Opdracht aan Visit Arnhem Nijmegen: achtergrond</a:t>
            </a:r>
          </a:p>
        </p:txBody>
      </p:sp>
      <p:sp>
        <p:nvSpPr>
          <p:cNvPr id="2" name="Tijdelijke aanduiding voor inhoud 1">
            <a:extLst>
              <a:ext uri="{FF2B5EF4-FFF2-40B4-BE49-F238E27FC236}">
                <a16:creationId xmlns:a16="http://schemas.microsoft.com/office/drawing/2014/main" id="{6D4E1E93-AFEA-4E6D-80FE-5C9387D0EE1F}"/>
              </a:ext>
            </a:extLst>
          </p:cNvPr>
          <p:cNvSpPr>
            <a:spLocks noGrp="1"/>
          </p:cNvSpPr>
          <p:nvPr>
            <p:ph idx="1"/>
          </p:nvPr>
        </p:nvSpPr>
        <p:spPr>
          <a:xfrm>
            <a:off x="838200" y="1209261"/>
            <a:ext cx="5594131" cy="4823953"/>
          </a:xfrm>
        </p:spPr>
        <p:txBody>
          <a:bodyPr/>
          <a:lstStyle/>
          <a:p>
            <a:pPr marL="0" indent="0">
              <a:buNone/>
            </a:pPr>
            <a:r>
              <a:rPr lang="nl-NL" sz="1800" dirty="0">
                <a:solidFill>
                  <a:srgbClr val="000000"/>
                </a:solidFill>
              </a:rPr>
              <a:t>In h</a:t>
            </a:r>
            <a:r>
              <a:rPr lang="nl-NL" sz="1800" b="0" i="0" u="none" strike="noStrike" baseline="0" dirty="0">
                <a:solidFill>
                  <a:srgbClr val="000000"/>
                </a:solidFill>
              </a:rPr>
              <a:t>et Rijk van Nijmegen zijn in de gemeenten Berg en Dal, Beuningen, Heumen, Nijmegen, Druten en Wijchen veel plekken waar de Romeinse historie op een of andere manier tastbaar is. Er zijn resten van grafheuvels (tumuli), villa’s en boerderijen, maar bijvoorbeeld ook contouren van een badhuis, marktplaats en legerkampementen gevonden. Drie van deze gemeenten hebben al eerder de krachten gebundeld en met elkaar het project ‘Luxe achter de Limes’ ontwikkeld. Dat bestond uit een app, een fietsroute, drukwerk en een communicatiecampagne. De producten zijn na zo’n vijf jaar verouderd en vragen om een heroriëntatie. Doel van het nieuwe project in 2023 is om de oude routes en communicatie-uitingen te vervangen en aan te vullen. </a:t>
            </a:r>
          </a:p>
          <a:p>
            <a:pPr marL="0" indent="0">
              <a:buNone/>
            </a:pPr>
            <a:r>
              <a:rPr lang="nl-NL" sz="1800" dirty="0">
                <a:solidFill>
                  <a:srgbClr val="000000"/>
                </a:solidFill>
              </a:rPr>
              <a:t>We richten ons op de doelgroep Inzichtzoekers uit het segmentatiemodel </a:t>
            </a:r>
            <a:r>
              <a:rPr lang="nl-NL" sz="1800" dirty="0">
                <a:solidFill>
                  <a:srgbClr val="000000"/>
                </a:solidFill>
                <a:hlinkClick r:id="rId2"/>
              </a:rPr>
              <a:t>Leefstijlvinder</a:t>
            </a:r>
            <a:r>
              <a:rPr lang="nl-NL" sz="1800" dirty="0">
                <a:solidFill>
                  <a:srgbClr val="000000"/>
                </a:solidFill>
              </a:rPr>
              <a:t>. Inzichtzoekers zijn relatief vaak 50 jaar of ouder. Ze wonen veelal in éénpersoons- of tweepersoonshuishoudens, zijn relatief hoogopgeleid en verdienen meestal modaal of iets meer.</a:t>
            </a:r>
          </a:p>
          <a:p>
            <a:pPr marL="0" indent="0">
              <a:buNone/>
            </a:pPr>
            <a:endParaRPr lang="nl-NL" sz="1800" dirty="0"/>
          </a:p>
        </p:txBody>
      </p:sp>
      <p:pic>
        <p:nvPicPr>
          <p:cNvPr id="3" name="Afbeelding 2" descr="Afbeelding met tekst, gras, berg, buiten&#10;&#10;Automatisch gegenereerde beschrijving">
            <a:extLst>
              <a:ext uri="{FF2B5EF4-FFF2-40B4-BE49-F238E27FC236}">
                <a16:creationId xmlns:a16="http://schemas.microsoft.com/office/drawing/2014/main" id="{F6383D07-86BE-410C-EE18-B0474AB3E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4253" y="1388044"/>
            <a:ext cx="4983637" cy="2862711"/>
          </a:xfrm>
          <a:prstGeom prst="rect">
            <a:avLst/>
          </a:prstGeom>
          <a:noFill/>
          <a:ln>
            <a:noFill/>
          </a:ln>
        </p:spPr>
      </p:pic>
      <p:pic>
        <p:nvPicPr>
          <p:cNvPr id="7" name="Afbeelding 6" descr="Afbeelding met buitenshuis, hemel, wolk, huis&#10;&#10;Automatisch gegenereerde beschrijving">
            <a:extLst>
              <a:ext uri="{FF2B5EF4-FFF2-40B4-BE49-F238E27FC236}">
                <a16:creationId xmlns:a16="http://schemas.microsoft.com/office/drawing/2014/main" id="{EF95A8AD-17D7-F16F-1843-D97B91DEF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4252" y="4391046"/>
            <a:ext cx="5021819" cy="1819254"/>
          </a:xfrm>
          <a:prstGeom prst="rect">
            <a:avLst/>
          </a:prstGeom>
        </p:spPr>
      </p:pic>
    </p:spTree>
    <p:extLst>
      <p:ext uri="{BB962C8B-B14F-4D97-AF65-F5344CB8AC3E}">
        <p14:creationId xmlns:p14="http://schemas.microsoft.com/office/powerpoint/2010/main" val="359164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a:t>Opdracht aan Visit Arnhem Nijmegen: projectuitvoer</a:t>
            </a:r>
          </a:p>
        </p:txBody>
      </p:sp>
      <p:sp>
        <p:nvSpPr>
          <p:cNvPr id="7" name="Tijdelijke aanduiding voor inhoud 6"/>
          <p:cNvSpPr>
            <a:spLocks noGrp="1"/>
          </p:cNvSpPr>
          <p:nvPr>
            <p:ph idx="1"/>
          </p:nvPr>
        </p:nvSpPr>
        <p:spPr>
          <a:xfrm>
            <a:off x="838200" y="1240791"/>
            <a:ext cx="9488214" cy="4915643"/>
          </a:xfrm>
        </p:spPr>
        <p:txBody>
          <a:bodyPr/>
          <a:lstStyle/>
          <a:p>
            <a:pPr marL="0" indent="0">
              <a:buNone/>
            </a:pPr>
            <a:r>
              <a:rPr lang="nl-NL" sz="1800" dirty="0"/>
              <a:t>Het project beslaat de volgende onderdelen:</a:t>
            </a:r>
          </a:p>
          <a:p>
            <a:endParaRPr lang="nl-NL" sz="1800" dirty="0"/>
          </a:p>
          <a:p>
            <a:pPr marL="0" indent="0">
              <a:buNone/>
            </a:pPr>
            <a:r>
              <a:rPr lang="nl-NL" sz="1800" u="sng" dirty="0"/>
              <a:t>Deel 1: basisproduct</a:t>
            </a:r>
          </a:p>
          <a:p>
            <a:r>
              <a:rPr lang="nl-NL" sz="1800" dirty="0"/>
              <a:t>Ontwikkeling/aanpassing routes</a:t>
            </a:r>
          </a:p>
          <a:p>
            <a:r>
              <a:rPr lang="nl-NL" sz="1800" dirty="0"/>
              <a:t>Presentatie op visitnijmegen.com</a:t>
            </a:r>
          </a:p>
          <a:p>
            <a:r>
              <a:rPr lang="nl-NL" sz="1800" dirty="0"/>
              <a:t>Routedrukwerk</a:t>
            </a:r>
          </a:p>
          <a:p>
            <a:pPr marL="0" indent="0">
              <a:buNone/>
            </a:pPr>
            <a:r>
              <a:rPr lang="nl-NL" sz="1800" u="sng" dirty="0"/>
              <a:t>Deel 2: marketing</a:t>
            </a:r>
          </a:p>
          <a:p>
            <a:r>
              <a:rPr lang="nl-NL" sz="1800" dirty="0"/>
              <a:t>Deelname aan routeproducten van derden</a:t>
            </a:r>
          </a:p>
          <a:p>
            <a:r>
              <a:rPr lang="nl-NL" sz="1800" dirty="0" err="1"/>
              <a:t>Vermarkting</a:t>
            </a:r>
            <a:r>
              <a:rPr lang="nl-NL" sz="1800" dirty="0"/>
              <a:t> van de routes</a:t>
            </a:r>
          </a:p>
          <a:p>
            <a:pPr marL="0" indent="0">
              <a:buNone/>
            </a:pPr>
            <a:r>
              <a:rPr lang="nl-NL" sz="1800" dirty="0"/>
              <a:t>	&gt; Media-inkoop</a:t>
            </a:r>
          </a:p>
          <a:p>
            <a:pPr marL="0" indent="0">
              <a:buNone/>
            </a:pPr>
            <a:r>
              <a:rPr lang="nl-NL" sz="1800" dirty="0"/>
              <a:t>	&gt; Blog </a:t>
            </a:r>
            <a:r>
              <a:rPr lang="nl-NL" sz="1800" dirty="0" err="1"/>
              <a:t>influencer</a:t>
            </a:r>
            <a:endParaRPr lang="nl-NL" sz="1800" dirty="0"/>
          </a:p>
          <a:p>
            <a:pPr marL="0" indent="0">
              <a:buNone/>
            </a:pPr>
            <a:r>
              <a:rPr lang="nl-NL" sz="1800" dirty="0"/>
              <a:t>	&gt; </a:t>
            </a:r>
            <a:r>
              <a:rPr lang="nl-NL" sz="1800" dirty="0" err="1"/>
              <a:t>Socialmediacampagne</a:t>
            </a:r>
            <a:endParaRPr lang="nl-NL" sz="1800" dirty="0"/>
          </a:p>
          <a:p>
            <a:endParaRPr lang="nl-NL" sz="1800" dirty="0"/>
          </a:p>
          <a:p>
            <a:endParaRPr lang="nl-NL" sz="1800" dirty="0"/>
          </a:p>
        </p:txBody>
      </p:sp>
      <p:pic>
        <p:nvPicPr>
          <p:cNvPr id="5" name="Afbeelding 4" descr="Afbeelding met standbeeld, beeldhouwwerk, Menselijk gezicht, Bronzen beeld&#10;&#10;Automatisch gegenereerde beschrijving">
            <a:extLst>
              <a:ext uri="{FF2B5EF4-FFF2-40B4-BE49-F238E27FC236}">
                <a16:creationId xmlns:a16="http://schemas.microsoft.com/office/drawing/2014/main" id="{03790BF8-3894-01F8-A545-0196D0A0A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182" y="1356571"/>
            <a:ext cx="5401056" cy="4523232"/>
          </a:xfrm>
          <a:prstGeom prst="rect">
            <a:avLst/>
          </a:prstGeom>
        </p:spPr>
      </p:pic>
    </p:spTree>
    <p:extLst>
      <p:ext uri="{BB962C8B-B14F-4D97-AF65-F5344CB8AC3E}">
        <p14:creationId xmlns:p14="http://schemas.microsoft.com/office/powerpoint/2010/main" val="1670374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a:t>Ontwikkeling/aanpassing routes</a:t>
            </a:r>
          </a:p>
        </p:txBody>
      </p:sp>
      <p:sp>
        <p:nvSpPr>
          <p:cNvPr id="7" name="Tijdelijke aanduiding voor inhoud 6"/>
          <p:cNvSpPr>
            <a:spLocks noGrp="1"/>
          </p:cNvSpPr>
          <p:nvPr>
            <p:ph idx="1"/>
          </p:nvPr>
        </p:nvSpPr>
        <p:spPr>
          <a:xfrm>
            <a:off x="997998" y="1249668"/>
            <a:ext cx="9488214" cy="4915643"/>
          </a:xfrm>
        </p:spPr>
        <p:txBody>
          <a:bodyPr/>
          <a:lstStyle/>
          <a:p>
            <a:pPr marL="0" indent="0">
              <a:buNone/>
            </a:pPr>
            <a:r>
              <a:rPr lang="nl-NL" sz="1800" dirty="0"/>
              <a:t>Er zijn twee nieuwe routes ontwikkeld, die elk door drie van de deelnemende gemeenten gaan. De route is gebaseerd op het fietsknooppuntennetwerk, waarbij belangrijke plekken rondom het thema Romeinen zoveel mogelijk op of nabij de route liggen. </a:t>
            </a:r>
          </a:p>
          <a:p>
            <a:pPr marL="0" indent="0">
              <a:buNone/>
            </a:pPr>
            <a:r>
              <a:rPr lang="nl-NL" sz="1800" dirty="0"/>
              <a:t>Route 1 beslaat Wijchen, Druten en Beuningen en is 54 kilometer. Route 2 voert door Heumen, Nijmegen en Berg en Dal en is 45 kilometer met een optie tot uitbreiding van 7 kilometer.</a:t>
            </a:r>
          </a:p>
          <a:p>
            <a:pPr marL="0" indent="0">
              <a:buNone/>
            </a:pPr>
            <a:endParaRPr lang="nl-NL" sz="1800" dirty="0"/>
          </a:p>
          <a:p>
            <a:pPr marL="0" indent="0">
              <a:buNone/>
            </a:pPr>
            <a:endParaRPr lang="nl-NL" sz="1800" dirty="0"/>
          </a:p>
          <a:p>
            <a:endParaRPr lang="nl-NL" sz="1800" dirty="0"/>
          </a:p>
          <a:p>
            <a:pPr marL="0" indent="0">
              <a:buNone/>
            </a:pPr>
            <a:endParaRPr lang="nl-NL" sz="1800" dirty="0"/>
          </a:p>
          <a:p>
            <a:endParaRPr lang="nl-NL" sz="1800" dirty="0"/>
          </a:p>
        </p:txBody>
      </p:sp>
      <p:pic>
        <p:nvPicPr>
          <p:cNvPr id="10" name="Afbeelding 9" descr="Afbeelding met kaart, tekst, atlas&#10;&#10;Automatisch gegenereerde beschrijving">
            <a:extLst>
              <a:ext uri="{FF2B5EF4-FFF2-40B4-BE49-F238E27FC236}">
                <a16:creationId xmlns:a16="http://schemas.microsoft.com/office/drawing/2014/main" id="{0AD02C8E-A55E-3B8E-E575-94C5DC956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8907" y="2837792"/>
            <a:ext cx="3089720" cy="3701228"/>
          </a:xfrm>
          <a:prstGeom prst="rect">
            <a:avLst/>
          </a:prstGeom>
        </p:spPr>
      </p:pic>
      <p:pic>
        <p:nvPicPr>
          <p:cNvPr id="12" name="Afbeelding 11" descr="Afbeelding met kaart, tekst, atlas&#10;&#10;Automatisch gegenereerde beschrijving">
            <a:extLst>
              <a:ext uri="{FF2B5EF4-FFF2-40B4-BE49-F238E27FC236}">
                <a16:creationId xmlns:a16="http://schemas.microsoft.com/office/drawing/2014/main" id="{CB54B132-F854-F5ED-A743-E3D2B4F94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837792"/>
            <a:ext cx="3006154" cy="3701228"/>
          </a:xfrm>
          <a:prstGeom prst="rect">
            <a:avLst/>
          </a:prstGeom>
        </p:spPr>
      </p:pic>
    </p:spTree>
    <p:extLst>
      <p:ext uri="{BB962C8B-B14F-4D97-AF65-F5344CB8AC3E}">
        <p14:creationId xmlns:p14="http://schemas.microsoft.com/office/powerpoint/2010/main" val="287696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a:t>Online presentatie op visitnijmegen.com</a:t>
            </a:r>
          </a:p>
        </p:txBody>
      </p:sp>
      <p:sp>
        <p:nvSpPr>
          <p:cNvPr id="11" name="Tijdelijke aanduiding voor inhoud 1">
            <a:extLst>
              <a:ext uri="{FF2B5EF4-FFF2-40B4-BE49-F238E27FC236}">
                <a16:creationId xmlns:a16="http://schemas.microsoft.com/office/drawing/2014/main" id="{1959E0DE-894B-4DDA-B343-E2DF0B38876A}"/>
              </a:ext>
            </a:extLst>
          </p:cNvPr>
          <p:cNvSpPr>
            <a:spLocks noGrp="1"/>
          </p:cNvSpPr>
          <p:nvPr>
            <p:ph idx="1"/>
          </p:nvPr>
        </p:nvSpPr>
        <p:spPr>
          <a:xfrm>
            <a:off x="838200" y="1230939"/>
            <a:ext cx="7344103" cy="2520514"/>
          </a:xfrm>
        </p:spPr>
        <p:txBody>
          <a:bodyPr/>
          <a:lstStyle/>
          <a:p>
            <a:r>
              <a:rPr lang="nl-NL" sz="1800" dirty="0"/>
              <a:t>Inhoudelijk opgenomen op de thematische Romeinenpagina: </a:t>
            </a:r>
            <a:r>
              <a:rPr lang="nl-NL" sz="1800" dirty="0">
                <a:hlinkClick r:id="rId2"/>
              </a:rPr>
              <a:t>Romeins erfgoed in het Rijk van Nijmegen (visitnijmegen.com)</a:t>
            </a:r>
            <a:r>
              <a:rPr lang="nl-NL" sz="1800" dirty="0"/>
              <a:t> </a:t>
            </a:r>
          </a:p>
          <a:p>
            <a:r>
              <a:rPr lang="nl-NL" sz="1800" dirty="0"/>
              <a:t>Eigen routepagina’s voor beide routes:</a:t>
            </a:r>
          </a:p>
          <a:p>
            <a:pPr marL="0" indent="0">
              <a:buNone/>
            </a:pPr>
            <a:r>
              <a:rPr lang="nl-NL" sz="1800" dirty="0"/>
              <a:t>&gt; </a:t>
            </a:r>
            <a:r>
              <a:rPr lang="nl-NL" sz="1800" dirty="0">
                <a:hlinkClick r:id="rId3"/>
              </a:rPr>
              <a:t>Luxe achter de Limes | 1. Wijchen, Beuningen, Druten (visitnijmegen.com)</a:t>
            </a:r>
            <a:endParaRPr lang="nl-NL" sz="1800" dirty="0"/>
          </a:p>
          <a:p>
            <a:pPr marL="0" indent="0">
              <a:buNone/>
            </a:pPr>
            <a:r>
              <a:rPr lang="nl-NL" sz="1800" dirty="0"/>
              <a:t>&gt; </a:t>
            </a:r>
            <a:r>
              <a:rPr lang="nl-NL" sz="1800" dirty="0">
                <a:hlinkClick r:id="rId4"/>
              </a:rPr>
              <a:t>Luxe achter de Limes | 2. Nijmegen, Berg en Dal, Heumen (visitnijmegen.com)</a:t>
            </a:r>
            <a:endParaRPr lang="nl-NL" sz="1800" dirty="0"/>
          </a:p>
        </p:txBody>
      </p:sp>
      <p:pic>
        <p:nvPicPr>
          <p:cNvPr id="3" name="Afbeelding 2" descr="Afbeelding met tekst, hemel, wolk, buitenshuis&#10;&#10;Automatisch gegenereerde beschrijving">
            <a:extLst>
              <a:ext uri="{FF2B5EF4-FFF2-40B4-BE49-F238E27FC236}">
                <a16:creationId xmlns:a16="http://schemas.microsoft.com/office/drawing/2014/main" id="{75FEBF4A-B336-7C17-F898-0A69E3ED1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6967" y="430480"/>
            <a:ext cx="2609971" cy="6274676"/>
          </a:xfrm>
          <a:prstGeom prst="rect">
            <a:avLst/>
          </a:prstGeom>
        </p:spPr>
      </p:pic>
      <p:pic>
        <p:nvPicPr>
          <p:cNvPr id="9" name="Afbeelding 8" descr="Afbeelding met tekst, schermopname, boom&#10;&#10;Automatisch gegenereerde beschrijving">
            <a:extLst>
              <a:ext uri="{FF2B5EF4-FFF2-40B4-BE49-F238E27FC236}">
                <a16:creationId xmlns:a16="http://schemas.microsoft.com/office/drawing/2014/main" id="{BFCCBFE4-90F9-172A-6952-E952A9A3CE58}"/>
              </a:ext>
            </a:extLst>
          </p:cNvPr>
          <p:cNvPicPr>
            <a:picLocks noChangeAspect="1"/>
          </p:cNvPicPr>
          <p:nvPr/>
        </p:nvPicPr>
        <p:blipFill rotWithShape="1">
          <a:blip r:embed="rId6">
            <a:extLst>
              <a:ext uri="{28A0092B-C50C-407E-A947-70E740481C1C}">
                <a14:useLocalDpi xmlns:a14="http://schemas.microsoft.com/office/drawing/2010/main" val="0"/>
              </a:ext>
            </a:extLst>
          </a:blip>
          <a:srcRect b="21667"/>
          <a:stretch/>
        </p:blipFill>
        <p:spPr>
          <a:xfrm>
            <a:off x="2795723" y="3180284"/>
            <a:ext cx="3045460" cy="3661210"/>
          </a:xfrm>
          <a:prstGeom prst="rect">
            <a:avLst/>
          </a:prstGeom>
        </p:spPr>
      </p:pic>
      <p:pic>
        <p:nvPicPr>
          <p:cNvPr id="14" name="Afbeelding 13" descr="Afbeelding met tekst, schermopname, kaart&#10;&#10;Automatisch gegenereerde beschrijving">
            <a:extLst>
              <a:ext uri="{FF2B5EF4-FFF2-40B4-BE49-F238E27FC236}">
                <a16:creationId xmlns:a16="http://schemas.microsoft.com/office/drawing/2014/main" id="{C5294F80-8BE9-D380-8AE8-6E485A6947A7}"/>
              </a:ext>
            </a:extLst>
          </p:cNvPr>
          <p:cNvPicPr>
            <a:picLocks noChangeAspect="1"/>
          </p:cNvPicPr>
          <p:nvPr/>
        </p:nvPicPr>
        <p:blipFill rotWithShape="1">
          <a:blip r:embed="rId7">
            <a:extLst>
              <a:ext uri="{28A0092B-C50C-407E-A947-70E740481C1C}">
                <a14:useLocalDpi xmlns:a14="http://schemas.microsoft.com/office/drawing/2010/main" val="0"/>
              </a:ext>
            </a:extLst>
          </a:blip>
          <a:srcRect b="18782"/>
          <a:stretch/>
        </p:blipFill>
        <p:spPr>
          <a:xfrm>
            <a:off x="6004012" y="3180284"/>
            <a:ext cx="2942721" cy="3615946"/>
          </a:xfrm>
          <a:prstGeom prst="rect">
            <a:avLst/>
          </a:prstGeom>
        </p:spPr>
      </p:pic>
    </p:spTree>
    <p:extLst>
      <p:ext uri="{BB962C8B-B14F-4D97-AF65-F5344CB8AC3E}">
        <p14:creationId xmlns:p14="http://schemas.microsoft.com/office/powerpoint/2010/main" val="347266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a:t>Routedrukwerk</a:t>
            </a:r>
          </a:p>
        </p:txBody>
      </p:sp>
      <p:sp>
        <p:nvSpPr>
          <p:cNvPr id="7" name="Tijdelijke aanduiding voor inhoud 6"/>
          <p:cNvSpPr>
            <a:spLocks noGrp="1"/>
          </p:cNvSpPr>
          <p:nvPr>
            <p:ph idx="1"/>
          </p:nvPr>
        </p:nvSpPr>
        <p:spPr>
          <a:xfrm>
            <a:off x="838200" y="1232908"/>
            <a:ext cx="10591800" cy="4823953"/>
          </a:xfrm>
        </p:spPr>
        <p:txBody>
          <a:bodyPr/>
          <a:lstStyle/>
          <a:p>
            <a:pPr marL="0" indent="0">
              <a:buNone/>
            </a:pPr>
            <a:r>
              <a:rPr lang="nl-NL" sz="1800"/>
              <a:t>De bestaande TOP-route is vervangen door een nieuw drukwerk (vierluik) dat gedrukt is op gerecycled papier (oplage: 6.000 stuks). Beide routes worden gepresenteerd met tekst, beeld, knooppunten en tips voor onderweg. De route is te koop bij de </a:t>
            </a:r>
            <a:r>
              <a:rPr lang="nl-NL" sz="1800" err="1"/>
              <a:t>Citystore</a:t>
            </a:r>
            <a:r>
              <a:rPr lang="nl-NL" sz="1800"/>
              <a:t> Nijmegen en de Toeristische Informatiepunten (TIPS) in het Rijk van Nijmegen. Verder zijn er zo’n 2.000 exemplaren verspreid in het gebied, met name bij toeristische ondernemers. Er is nog een voorraad van +- 2.000 stuks in Elst aanwezig. </a:t>
            </a:r>
          </a:p>
        </p:txBody>
      </p:sp>
      <p:pic>
        <p:nvPicPr>
          <p:cNvPr id="8" name="Afbeelding 7" descr="Afbeelding met tekst, kaart, schermopname, krant&#10;&#10;Automatisch gegenereerde beschrijving">
            <a:extLst>
              <a:ext uri="{FF2B5EF4-FFF2-40B4-BE49-F238E27FC236}">
                <a16:creationId xmlns:a16="http://schemas.microsoft.com/office/drawing/2014/main" id="{B0C5C9F2-43EC-20B6-242E-C0CFECE9C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0" y="2610383"/>
            <a:ext cx="6963103" cy="2264309"/>
          </a:xfrm>
          <a:prstGeom prst="rect">
            <a:avLst/>
          </a:prstGeom>
        </p:spPr>
      </p:pic>
      <p:pic>
        <p:nvPicPr>
          <p:cNvPr id="16" name="Afbeelding 15" descr="Afbeelding met tekst, kaart, schermopname&#10;&#10;Automatisch gegenereerde beschrijving">
            <a:extLst>
              <a:ext uri="{FF2B5EF4-FFF2-40B4-BE49-F238E27FC236}">
                <a16:creationId xmlns:a16="http://schemas.microsoft.com/office/drawing/2014/main" id="{FAE01C9C-C09F-ACD5-4E94-F8F0A60DF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061" y="4489849"/>
            <a:ext cx="7425559" cy="2368151"/>
          </a:xfrm>
          <a:prstGeom prst="rect">
            <a:avLst/>
          </a:prstGeom>
        </p:spPr>
      </p:pic>
    </p:spTree>
    <p:extLst>
      <p:ext uri="{BB962C8B-B14F-4D97-AF65-F5344CB8AC3E}">
        <p14:creationId xmlns:p14="http://schemas.microsoft.com/office/powerpoint/2010/main" val="847985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a:t>Deelname aan routeproducten van derden (</a:t>
            </a:r>
            <a:r>
              <a:rPr lang="nl-NL" err="1"/>
              <a:t>Izi</a:t>
            </a:r>
            <a:r>
              <a:rPr lang="nl-NL"/>
              <a:t> Travel app)</a:t>
            </a:r>
          </a:p>
        </p:txBody>
      </p:sp>
      <p:sp>
        <p:nvSpPr>
          <p:cNvPr id="11" name="Tijdelijke aanduiding voor inhoud 6">
            <a:extLst>
              <a:ext uri="{FF2B5EF4-FFF2-40B4-BE49-F238E27FC236}">
                <a16:creationId xmlns:a16="http://schemas.microsoft.com/office/drawing/2014/main" id="{E5876162-FA23-4B93-9C20-5BE6582BD550}"/>
              </a:ext>
            </a:extLst>
          </p:cNvPr>
          <p:cNvSpPr txBox="1">
            <a:spLocks/>
          </p:cNvSpPr>
          <p:nvPr/>
        </p:nvSpPr>
        <p:spPr bwMode="auto">
          <a:xfrm>
            <a:off x="736528" y="1425911"/>
            <a:ext cx="7542402" cy="276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dirty="0">
                <a:cs typeface="Calibri"/>
              </a:rPr>
              <a:t>Beide routes zijn ingevoerd in de internationale audiotour-app van </a:t>
            </a:r>
            <a:r>
              <a:rPr lang="nl-NL" sz="1800" dirty="0" err="1">
                <a:cs typeface="Calibri"/>
              </a:rPr>
              <a:t>Izi</a:t>
            </a:r>
            <a:r>
              <a:rPr lang="nl-NL" sz="1800" dirty="0">
                <a:cs typeface="Calibri"/>
              </a:rPr>
              <a:t> Travel. Alle Points of Interest (</a:t>
            </a:r>
            <a:r>
              <a:rPr lang="nl-NL" sz="1800" dirty="0" err="1">
                <a:cs typeface="Calibri"/>
              </a:rPr>
              <a:t>POI’s</a:t>
            </a:r>
            <a:r>
              <a:rPr lang="nl-NL" sz="1800" dirty="0">
                <a:cs typeface="Calibri"/>
              </a:rPr>
              <a:t>) zijn – waar mogelijk met afbeelding – toegevoegd aan de routes. Bij tien </a:t>
            </a:r>
            <a:r>
              <a:rPr lang="nl-NL" sz="1800" dirty="0" err="1">
                <a:cs typeface="Calibri"/>
              </a:rPr>
              <a:t>POI’s</a:t>
            </a:r>
            <a:r>
              <a:rPr lang="nl-NL" sz="1800" dirty="0">
                <a:cs typeface="Calibri"/>
              </a:rPr>
              <a:t> op </a:t>
            </a:r>
            <a:r>
              <a:rPr lang="nl-NL" sz="1800" dirty="0">
                <a:cs typeface="Calibri"/>
                <a:hlinkClick r:id="rId4"/>
              </a:rPr>
              <a:t>route 1</a:t>
            </a:r>
            <a:r>
              <a:rPr lang="nl-NL" sz="1800" dirty="0">
                <a:cs typeface="Calibri"/>
              </a:rPr>
              <a:t> en negen </a:t>
            </a:r>
            <a:r>
              <a:rPr lang="nl-NL" sz="1800" dirty="0" err="1">
                <a:cs typeface="Calibri"/>
              </a:rPr>
              <a:t>POI’s</a:t>
            </a:r>
            <a:r>
              <a:rPr lang="nl-NL" sz="1800" dirty="0">
                <a:cs typeface="Calibri"/>
              </a:rPr>
              <a:t> bij </a:t>
            </a:r>
            <a:r>
              <a:rPr lang="nl-NL" sz="1800" dirty="0">
                <a:cs typeface="Calibri"/>
                <a:hlinkClick r:id="rId5"/>
              </a:rPr>
              <a:t>route 2</a:t>
            </a:r>
            <a:r>
              <a:rPr lang="nl-NL" sz="1800" dirty="0">
                <a:cs typeface="Calibri"/>
              </a:rPr>
              <a:t> hebben we audio- of videofragmenten toegevoegd. Sommige bestanden waren al voorhanden vanuit een eerder project (Spannende geschiedenis), met name voor route 2. Om ook route 1 van voldoende audiobestanden te voorzien, hebben we bij acht </a:t>
            </a:r>
            <a:r>
              <a:rPr lang="nl-NL" sz="1800" dirty="0" err="1">
                <a:cs typeface="Calibri"/>
              </a:rPr>
              <a:t>POI’s</a:t>
            </a:r>
            <a:r>
              <a:rPr lang="nl-NL" sz="1800" dirty="0">
                <a:cs typeface="Calibri"/>
              </a:rPr>
              <a:t> nieuwe fragmenten laten schrijven en opnemen. </a:t>
            </a:r>
          </a:p>
          <a:p>
            <a:pPr marL="0" indent="0">
              <a:buNone/>
            </a:pPr>
            <a:endParaRPr lang="nl-NL" sz="1600" dirty="0">
              <a:cs typeface="Calibri"/>
            </a:endParaRPr>
          </a:p>
          <a:p>
            <a:pPr marL="0" indent="0">
              <a:buNone/>
            </a:pPr>
            <a:r>
              <a:rPr lang="nl-NL" sz="1800" dirty="0">
                <a:cs typeface="Calibri"/>
              </a:rPr>
              <a:t>Een voorbeeld: </a:t>
            </a:r>
          </a:p>
          <a:p>
            <a:pPr marL="0" indent="0">
              <a:buNone/>
            </a:pPr>
            <a:r>
              <a:rPr lang="nl-NL" sz="1800" dirty="0">
                <a:cs typeface="Calibri"/>
              </a:rPr>
              <a:t>(Romeins masker, Nijmegen)</a:t>
            </a:r>
          </a:p>
        </p:txBody>
      </p:sp>
      <p:pic>
        <p:nvPicPr>
          <p:cNvPr id="4" name="8AUDIO~1">
            <a:hlinkClick r:id="" action="ppaction://media"/>
            <a:extLst>
              <a:ext uri="{FF2B5EF4-FFF2-40B4-BE49-F238E27FC236}">
                <a16:creationId xmlns:a16="http://schemas.microsoft.com/office/drawing/2014/main" id="{CA83364A-0610-9CBE-FDC2-4058D7B464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94807" y="3327780"/>
            <a:ext cx="487363" cy="487363"/>
          </a:xfrm>
          <a:prstGeom prst="rect">
            <a:avLst/>
          </a:prstGeom>
        </p:spPr>
      </p:pic>
      <p:pic>
        <p:nvPicPr>
          <p:cNvPr id="7" name="Afbeelding 6" descr="Afbeelding met tekst, schermopname, software, Webpagina&#10;&#10;Automatisch gegenereerde beschrijving">
            <a:extLst>
              <a:ext uri="{FF2B5EF4-FFF2-40B4-BE49-F238E27FC236}">
                <a16:creationId xmlns:a16="http://schemas.microsoft.com/office/drawing/2014/main" id="{A723B3B3-1A49-7F0B-2BAE-DC9D6CCA1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9439" y="1394951"/>
            <a:ext cx="2211410" cy="4721771"/>
          </a:xfrm>
          <a:prstGeom prst="rect">
            <a:avLst/>
          </a:prstGeom>
        </p:spPr>
      </p:pic>
      <p:pic>
        <p:nvPicPr>
          <p:cNvPr id="12" name="Afbeelding 11" descr="Afbeelding met tekst, kaart, schermopname, diagram&#10;&#10;Automatisch gegenereerde beschrijving">
            <a:extLst>
              <a:ext uri="{FF2B5EF4-FFF2-40B4-BE49-F238E27FC236}">
                <a16:creationId xmlns:a16="http://schemas.microsoft.com/office/drawing/2014/main" id="{8531F448-18E1-0B23-5925-68D0FE0F93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4680" y="3500516"/>
            <a:ext cx="5596760" cy="2766002"/>
          </a:xfrm>
          <a:prstGeom prst="rect">
            <a:avLst/>
          </a:prstGeom>
        </p:spPr>
      </p:pic>
    </p:spTree>
    <p:extLst>
      <p:ext uri="{BB962C8B-B14F-4D97-AF65-F5344CB8AC3E}">
        <p14:creationId xmlns:p14="http://schemas.microsoft.com/office/powerpoint/2010/main" val="350773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err="1"/>
              <a:t>Vermarkting</a:t>
            </a:r>
            <a:r>
              <a:rPr lang="nl-NL"/>
              <a:t> van de routes: media-inkoop</a:t>
            </a:r>
          </a:p>
        </p:txBody>
      </p:sp>
      <p:sp>
        <p:nvSpPr>
          <p:cNvPr id="11" name="Tijdelijke aanduiding voor inhoud 6">
            <a:extLst>
              <a:ext uri="{FF2B5EF4-FFF2-40B4-BE49-F238E27FC236}">
                <a16:creationId xmlns:a16="http://schemas.microsoft.com/office/drawing/2014/main" id="{E5876162-FA23-4B93-9C20-5BE6582BD550}"/>
              </a:ext>
            </a:extLst>
          </p:cNvPr>
          <p:cNvSpPr txBox="1">
            <a:spLocks/>
          </p:cNvSpPr>
          <p:nvPr/>
        </p:nvSpPr>
        <p:spPr bwMode="auto">
          <a:xfrm>
            <a:off x="736528" y="1425911"/>
            <a:ext cx="7542402" cy="276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a:cs typeface="Calibri"/>
              </a:rPr>
              <a:t>In het fietstijdschrift </a:t>
            </a:r>
            <a:r>
              <a:rPr lang="nl-NL" sz="1800" b="1">
                <a:cs typeface="Calibri"/>
              </a:rPr>
              <a:t>Toeractief</a:t>
            </a:r>
            <a:r>
              <a:rPr lang="nl-NL" sz="1800">
                <a:cs typeface="Calibri"/>
              </a:rPr>
              <a:t> is op 2 juni 2023 een 2/1 pagina over Luxe achter de Limes verschenen (print). Oplage van Toeractief is 35.000. </a:t>
            </a:r>
            <a:br>
              <a:rPr lang="nl-NL" sz="1800">
                <a:cs typeface="Calibri"/>
              </a:rPr>
            </a:br>
            <a:endParaRPr lang="nl-NL" sz="1800">
              <a:solidFill>
                <a:srgbClr val="FF0000"/>
              </a:solidFill>
              <a:cs typeface="Calibri"/>
            </a:endParaRPr>
          </a:p>
          <a:p>
            <a:r>
              <a:rPr lang="nl-NL" sz="1800">
                <a:cs typeface="Calibri"/>
              </a:rPr>
              <a:t>In het fietstijdschrift </a:t>
            </a:r>
            <a:r>
              <a:rPr lang="nl-NL" sz="1800" b="1" err="1">
                <a:cs typeface="Calibri"/>
              </a:rPr>
              <a:t>BikeExplorer</a:t>
            </a:r>
            <a:r>
              <a:rPr lang="nl-NL" sz="1800">
                <a:cs typeface="Calibri"/>
              </a:rPr>
              <a:t> is in juli 2023 een 2/1 pagina over Luxe achter de Limes verschenen (print, Nr. 3 juli/aug 2023) met een doorvertaling naar een online artikel en nieuwsbriefitem. Bovendien is er een banner gepubliceerd op de website. Oplage van </a:t>
            </a:r>
            <a:r>
              <a:rPr lang="nl-NL" sz="1800" err="1">
                <a:cs typeface="Calibri"/>
              </a:rPr>
              <a:t>BikeExplorer</a:t>
            </a:r>
            <a:r>
              <a:rPr lang="nl-NL" sz="1800">
                <a:cs typeface="Calibri"/>
              </a:rPr>
              <a:t> is 10.000. </a:t>
            </a:r>
            <a:endParaRPr lang="nl-NL" sz="1600">
              <a:solidFill>
                <a:srgbClr val="FF0000"/>
              </a:solidFill>
              <a:cs typeface="Calibri"/>
            </a:endParaRPr>
          </a:p>
        </p:txBody>
      </p:sp>
      <p:pic>
        <p:nvPicPr>
          <p:cNvPr id="3" name="Afbeelding 2" descr="Afbeelding met tekst, buitenshuis, boom, fiets&#10;&#10;Automatisch gegenereerde beschrijving">
            <a:extLst>
              <a:ext uri="{FF2B5EF4-FFF2-40B4-BE49-F238E27FC236}">
                <a16:creationId xmlns:a16="http://schemas.microsoft.com/office/drawing/2014/main" id="{A5D54CD7-CB12-C75B-595B-228FB26CD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0509"/>
            <a:ext cx="3441434" cy="1405402"/>
          </a:xfrm>
          <a:prstGeom prst="rect">
            <a:avLst/>
          </a:prstGeom>
        </p:spPr>
      </p:pic>
      <p:pic>
        <p:nvPicPr>
          <p:cNvPr id="8" name="Afbeelding 7" descr="Afbeelding met tekst, persoon, schermopname, buitenshuis&#10;&#10;Automatisch gegenereerde beschrijving">
            <a:extLst>
              <a:ext uri="{FF2B5EF4-FFF2-40B4-BE49-F238E27FC236}">
                <a16:creationId xmlns:a16="http://schemas.microsoft.com/office/drawing/2014/main" id="{96EEA4F2-04FA-B9F2-4236-C759746A7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6814" y="1546032"/>
            <a:ext cx="2712494" cy="4524704"/>
          </a:xfrm>
          <a:prstGeom prst="rect">
            <a:avLst/>
          </a:prstGeom>
        </p:spPr>
      </p:pic>
      <p:pic>
        <p:nvPicPr>
          <p:cNvPr id="10" name="Afbeelding 9" descr="Afbeelding met tekst, boek, krant, buitenshuis&#10;&#10;Automatisch gegenereerde beschrijving">
            <a:extLst>
              <a:ext uri="{FF2B5EF4-FFF2-40B4-BE49-F238E27FC236}">
                <a16:creationId xmlns:a16="http://schemas.microsoft.com/office/drawing/2014/main" id="{137E05C7-67B6-336F-669A-6CC1496FA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1" y="3680955"/>
            <a:ext cx="4355674" cy="3049764"/>
          </a:xfrm>
          <a:prstGeom prst="rect">
            <a:avLst/>
          </a:prstGeom>
        </p:spPr>
      </p:pic>
      <p:pic>
        <p:nvPicPr>
          <p:cNvPr id="14" name="Afbeelding 13" descr="Afbeelding met tekst, buitenshuis, Landvoertuig, fiets&#10;&#10;Automatisch gegenereerde beschrijving">
            <a:extLst>
              <a:ext uri="{FF2B5EF4-FFF2-40B4-BE49-F238E27FC236}">
                <a16:creationId xmlns:a16="http://schemas.microsoft.com/office/drawing/2014/main" id="{93DC2556-7369-180F-CEAD-0974E6077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0984" y="3578479"/>
            <a:ext cx="4622941" cy="3061305"/>
          </a:xfrm>
          <a:prstGeom prst="rect">
            <a:avLst/>
          </a:prstGeom>
        </p:spPr>
      </p:pic>
    </p:spTree>
    <p:extLst>
      <p:ext uri="{BB962C8B-B14F-4D97-AF65-F5344CB8AC3E}">
        <p14:creationId xmlns:p14="http://schemas.microsoft.com/office/powerpoint/2010/main" val="3810301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tekst, wiel, buitenshuis, Fietswiel&#10;&#10;Automatisch gegenereerde beschrijving">
            <a:extLst>
              <a:ext uri="{FF2B5EF4-FFF2-40B4-BE49-F238E27FC236}">
                <a16:creationId xmlns:a16="http://schemas.microsoft.com/office/drawing/2014/main" id="{CDF0C193-C049-DCDE-EC1F-598C6F09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402" y="3113077"/>
            <a:ext cx="4713722" cy="2735316"/>
          </a:xfrm>
          <a:prstGeom prst="rect">
            <a:avLst/>
          </a:prstGeom>
        </p:spPr>
      </p:pic>
      <p:sp>
        <p:nvSpPr>
          <p:cNvPr id="2" name="Rechthoek 1">
            <a:extLst>
              <a:ext uri="{FF2B5EF4-FFF2-40B4-BE49-F238E27FC236}">
                <a16:creationId xmlns:a16="http://schemas.microsoft.com/office/drawing/2014/main" id="{FBB0D498-C172-BAA6-D90B-7188E6B4AEC9}"/>
              </a:ext>
            </a:extLst>
          </p:cNvPr>
          <p:cNvSpPr/>
          <p:nvPr/>
        </p:nvSpPr>
        <p:spPr>
          <a:xfrm>
            <a:off x="733097" y="2364828"/>
            <a:ext cx="4461641" cy="34841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p:txBody>
          <a:bodyPr/>
          <a:lstStyle/>
          <a:p>
            <a:r>
              <a:rPr lang="nl-NL" err="1"/>
              <a:t>Vermarkting</a:t>
            </a:r>
            <a:r>
              <a:rPr lang="nl-NL"/>
              <a:t> van de routes: blog </a:t>
            </a:r>
            <a:r>
              <a:rPr lang="nl-NL" err="1"/>
              <a:t>influencer</a:t>
            </a:r>
            <a:endParaRPr lang="nl-NL"/>
          </a:p>
        </p:txBody>
      </p:sp>
      <p:sp>
        <p:nvSpPr>
          <p:cNvPr id="11" name="Tijdelijke aanduiding voor inhoud 6">
            <a:extLst>
              <a:ext uri="{FF2B5EF4-FFF2-40B4-BE49-F238E27FC236}">
                <a16:creationId xmlns:a16="http://schemas.microsoft.com/office/drawing/2014/main" id="{E5876162-FA23-4B93-9C20-5BE6582BD550}"/>
              </a:ext>
            </a:extLst>
          </p:cNvPr>
          <p:cNvSpPr txBox="1">
            <a:spLocks/>
          </p:cNvSpPr>
          <p:nvPr/>
        </p:nvSpPr>
        <p:spPr bwMode="auto">
          <a:xfrm>
            <a:off x="781197" y="1268254"/>
            <a:ext cx="10677706" cy="471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800"/>
              </a:spcBef>
              <a:buNone/>
            </a:pPr>
            <a:r>
              <a:rPr lang="nl-NL" sz="1800">
                <a:uFill>
                  <a:solidFill>
                    <a:srgbClr val="000000"/>
                  </a:solidFill>
                </a:uFill>
                <a:latin typeface="Calibri" panose="020F0502020204030204" pitchFamily="34" charset="0"/>
                <a:ea typeface="Arial Unicode MS"/>
                <a:cs typeface="Calibri" panose="020F0502020204030204" pitchFamily="34" charset="0"/>
              </a:rPr>
              <a:t>Fietsvlogger Jessica de Korte is in mei 2023 op pad geweest om de routes te fietsen en erover te posten. Ze publiceert op </a:t>
            </a:r>
            <a:r>
              <a:rPr lang="nl-NL" sz="1800" err="1">
                <a:uFill>
                  <a:solidFill>
                    <a:srgbClr val="000000"/>
                  </a:solidFill>
                </a:uFill>
                <a:latin typeface="Calibri" panose="020F0502020204030204" pitchFamily="34" charset="0"/>
                <a:ea typeface="Arial Unicode MS"/>
                <a:cs typeface="Calibri" panose="020F0502020204030204" pitchFamily="34" charset="0"/>
              </a:rPr>
              <a:t>social</a:t>
            </a:r>
            <a:r>
              <a:rPr lang="nl-NL" sz="1800">
                <a:uFill>
                  <a:solidFill>
                    <a:srgbClr val="000000"/>
                  </a:solidFill>
                </a:uFill>
                <a:latin typeface="Calibri" panose="020F0502020204030204" pitchFamily="34" charset="0"/>
                <a:ea typeface="Arial Unicode MS"/>
                <a:cs typeface="Calibri" panose="020F0502020204030204" pitchFamily="34" charset="0"/>
              </a:rPr>
              <a:t> media zowel onder haar eigen naam als onder de naam ‘fietsvlogger’. Ze heeft 1.500 volgers op Instagram en 5.800 volgers op Facebook. Hierbij een greep uit de resultaten:</a:t>
            </a:r>
            <a:br>
              <a:rPr lang="nl-NL" sz="1800">
                <a:uFill>
                  <a:solidFill>
                    <a:srgbClr val="000000"/>
                  </a:solidFill>
                </a:uFill>
                <a:latin typeface="Calibri" panose="020F0502020204030204" pitchFamily="34" charset="0"/>
                <a:ea typeface="Arial Unicode MS"/>
                <a:cs typeface="Calibri" panose="020F0502020204030204" pitchFamily="34" charset="0"/>
              </a:rPr>
            </a:br>
            <a:br>
              <a:rPr lang="nl-NL" sz="1800">
                <a:uFill>
                  <a:solidFill>
                    <a:srgbClr val="000000"/>
                  </a:solidFill>
                </a:uFill>
                <a:latin typeface="Calibri" panose="020F0502020204030204" pitchFamily="34" charset="0"/>
                <a:ea typeface="Arial Unicode MS"/>
                <a:cs typeface="Calibri" panose="020F0502020204030204" pitchFamily="34" charset="0"/>
              </a:rPr>
            </a:br>
            <a:r>
              <a:rPr lang="nl-NL" sz="1200" u="sng">
                <a:uFill>
                  <a:solidFill>
                    <a:srgbClr val="000000"/>
                  </a:solidFill>
                </a:uFill>
                <a:ea typeface="Arial Unicode MS"/>
                <a:cs typeface="Calibri" panose="020F0502020204030204" pitchFamily="34" charset="0"/>
              </a:rPr>
              <a:t>Blogs</a:t>
            </a:r>
            <a:br>
              <a:rPr lang="nl-NL" sz="1200">
                <a:uFill>
                  <a:solidFill>
                    <a:srgbClr val="000000"/>
                  </a:solidFill>
                </a:uFill>
                <a:ea typeface="Arial Unicode MS"/>
                <a:cs typeface="Calibri" panose="020F0502020204030204" pitchFamily="34" charset="0"/>
              </a:rPr>
            </a:br>
            <a:r>
              <a:rPr lang="nl-NL" sz="1200">
                <a:cs typeface="Calibri" panose="020F0502020204030204" pitchFamily="34" charset="0"/>
                <a:hlinkClick r:id="rId3">
                  <a:extLst>
                    <a:ext uri="{A12FA001-AC4F-418D-AE19-62706E023703}">
                      <ahyp:hlinkClr xmlns:ahyp="http://schemas.microsoft.com/office/drawing/2018/hyperlinkcolor" val="tx"/>
                    </a:ext>
                  </a:extLst>
                </a:hlinkClick>
              </a:rPr>
              <a:t>Blog Luxe achter de Limes</a:t>
            </a:r>
            <a:r>
              <a:rPr lang="nl-NL" sz="1200">
                <a:cs typeface="Calibri" panose="020F0502020204030204" pitchFamily="34" charset="0"/>
              </a:rPr>
              <a:t>: Stuwwallen en vennen: 941 views</a:t>
            </a:r>
            <a:br>
              <a:rPr lang="nl-NL" sz="1200">
                <a:cs typeface="Calibri" panose="020F0502020204030204" pitchFamily="34" charset="0"/>
              </a:rPr>
            </a:br>
            <a:r>
              <a:rPr lang="nl-NL" sz="1200">
                <a:cs typeface="Calibri" panose="020F0502020204030204" pitchFamily="34" charset="0"/>
                <a:hlinkClick r:id="rId4">
                  <a:extLst>
                    <a:ext uri="{A12FA001-AC4F-418D-AE19-62706E023703}">
                      <ahyp:hlinkClr xmlns:ahyp="http://schemas.microsoft.com/office/drawing/2018/hyperlinkcolor" val="tx"/>
                    </a:ext>
                  </a:extLst>
                </a:hlinkClick>
              </a:rPr>
              <a:t>Blog Luxe achter de Limes</a:t>
            </a:r>
            <a:r>
              <a:rPr lang="nl-NL" sz="1200">
                <a:cs typeface="Calibri" panose="020F0502020204030204" pitchFamily="34" charset="0"/>
              </a:rPr>
              <a:t>: Langs Romeinse villa’s : 612 views</a:t>
            </a:r>
            <a:br>
              <a:rPr lang="nl-NL" sz="1200">
                <a:solidFill>
                  <a:srgbClr val="FF0000"/>
                </a:solidFill>
                <a:cs typeface="Calibri" panose="020F0502020204030204" pitchFamily="34" charset="0"/>
              </a:rPr>
            </a:br>
            <a:br>
              <a:rPr lang="nl-NL" sz="1200">
                <a:solidFill>
                  <a:srgbClr val="FF0000"/>
                </a:solidFill>
                <a:cs typeface="Calibri" panose="020F0502020204030204" pitchFamily="34" charset="0"/>
              </a:rPr>
            </a:br>
            <a:r>
              <a:rPr lang="nl-NL" sz="1200" u="sng">
                <a:cs typeface="Calibri" panose="020F0502020204030204" pitchFamily="34" charset="0"/>
              </a:rPr>
              <a:t>Facebook</a:t>
            </a:r>
            <a:br>
              <a:rPr lang="nl-NL" sz="1200">
                <a:solidFill>
                  <a:srgbClr val="FF0000"/>
                </a:solidFill>
                <a:cs typeface="Calibri" panose="020F0502020204030204" pitchFamily="34" charset="0"/>
              </a:rPr>
            </a:br>
            <a:r>
              <a:rPr lang="nl-NL" sz="1200">
                <a:cs typeface="Calibri" panose="020F0502020204030204" pitchFamily="34" charset="0"/>
              </a:rPr>
              <a:t>Post met foto’s op eigen Facebook: </a:t>
            </a:r>
            <a:r>
              <a:rPr lang="nl-NL" sz="1200">
                <a:ln>
                  <a:noFill/>
                </a:ln>
                <a:effectLst/>
                <a:uFill>
                  <a:solidFill>
                    <a:srgbClr val="000000"/>
                  </a:solidFill>
                </a:uFill>
                <a:ea typeface="Arial Unicode MS"/>
                <a:cs typeface="Calibri" panose="020F0502020204030204" pitchFamily="34" charset="0"/>
              </a:rPr>
              <a:t>1,316 </a:t>
            </a:r>
            <a:r>
              <a:rPr lang="nl-NL" sz="1200" err="1">
                <a:ln>
                  <a:noFill/>
                </a:ln>
                <a:effectLst/>
                <a:uFill>
                  <a:solidFill>
                    <a:srgbClr val="000000"/>
                  </a:solidFill>
                </a:uFill>
                <a:ea typeface="Arial Unicode MS"/>
                <a:cs typeface="Calibri" panose="020F0502020204030204" pitchFamily="34" charset="0"/>
              </a:rPr>
              <a:t>reach</a:t>
            </a:r>
            <a:r>
              <a:rPr lang="nl-NL" sz="1200">
                <a:ln>
                  <a:noFill/>
                </a:ln>
                <a:effectLst/>
                <a:uFill>
                  <a:solidFill>
                    <a:srgbClr val="000000"/>
                  </a:solidFill>
                </a:uFill>
                <a:ea typeface="Arial Unicode MS"/>
                <a:cs typeface="Calibri" panose="020F0502020204030204" pitchFamily="34" charset="0"/>
              </a:rPr>
              <a:t>, 249 engagement</a:t>
            </a:r>
            <a:br>
              <a:rPr lang="nl-NL" sz="1200">
                <a:ln>
                  <a:noFill/>
                </a:ln>
                <a:effectLst/>
                <a:uFill>
                  <a:solidFill>
                    <a:srgbClr val="000000"/>
                  </a:solidFill>
                </a:uFill>
                <a:ea typeface="Arial Unicode MS"/>
                <a:cs typeface="Calibri" panose="020F0502020204030204" pitchFamily="34" charset="0"/>
              </a:rPr>
            </a:br>
            <a:r>
              <a:rPr lang="nl-NL" sz="1200">
                <a:ln>
                  <a:noFill/>
                </a:ln>
                <a:effectLst/>
                <a:uFill>
                  <a:solidFill>
                    <a:srgbClr val="000000"/>
                  </a:solidFill>
                </a:uFill>
                <a:ea typeface="Arial Unicode MS"/>
                <a:cs typeface="Calibri" panose="020F0502020204030204" pitchFamily="34" charset="0"/>
              </a:rPr>
              <a:t>Reel op eigen Facebook: </a:t>
            </a:r>
            <a:r>
              <a:rPr lang="en-US" sz="1200">
                <a:ln>
                  <a:noFill/>
                </a:ln>
                <a:effectLst/>
                <a:uFill>
                  <a:solidFill>
                    <a:srgbClr val="000000"/>
                  </a:solidFill>
                </a:uFill>
                <a:ea typeface="Arial Unicode MS"/>
                <a:cs typeface="Calibri" panose="020F0502020204030204" pitchFamily="34" charset="0"/>
              </a:rPr>
              <a:t>816 reach, 1.100 views, 45 likes, 2 shares</a:t>
            </a:r>
            <a:br>
              <a:rPr lang="en-US" sz="1200">
                <a:ln>
                  <a:noFill/>
                </a:ln>
                <a:effectLst/>
                <a:uFill>
                  <a:solidFill>
                    <a:srgbClr val="000000"/>
                  </a:solidFill>
                </a:uFill>
                <a:ea typeface="Arial Unicode MS"/>
                <a:cs typeface="Calibri" panose="020F0502020204030204" pitchFamily="34" charset="0"/>
              </a:rPr>
            </a:br>
            <a:r>
              <a:rPr lang="en-US" sz="1200">
                <a:uFill>
                  <a:solidFill>
                    <a:srgbClr val="000000"/>
                  </a:solidFill>
                </a:uFill>
                <a:ea typeface="Arial Unicode MS"/>
                <a:cs typeface="Calibri" panose="020F0502020204030204" pitchFamily="34" charset="0"/>
              </a:rPr>
              <a:t>2e post met </a:t>
            </a:r>
            <a:r>
              <a:rPr lang="en-US" sz="1200" err="1">
                <a:uFill>
                  <a:solidFill>
                    <a:srgbClr val="000000"/>
                  </a:solidFill>
                </a:uFill>
                <a:ea typeface="Arial Unicode MS"/>
                <a:cs typeface="Calibri" panose="020F0502020204030204" pitchFamily="34" charset="0"/>
              </a:rPr>
              <a:t>foto’s</a:t>
            </a:r>
            <a:r>
              <a:rPr lang="en-US" sz="1200">
                <a:uFill>
                  <a:solidFill>
                    <a:srgbClr val="000000"/>
                  </a:solidFill>
                </a:uFill>
                <a:ea typeface="Arial Unicode MS"/>
                <a:cs typeface="Calibri" panose="020F0502020204030204" pitchFamily="34" charset="0"/>
              </a:rPr>
              <a:t> op eigen Facebook: 900 reach, 148 engagement</a:t>
            </a:r>
            <a:br>
              <a:rPr lang="en-US" sz="1200">
                <a:uFill>
                  <a:solidFill>
                    <a:srgbClr val="000000"/>
                  </a:solidFill>
                </a:uFill>
                <a:ea typeface="Arial Unicode MS"/>
                <a:cs typeface="Calibri" panose="020F0502020204030204" pitchFamily="34" charset="0"/>
              </a:rPr>
            </a:br>
            <a:r>
              <a:rPr lang="en-US" sz="1200">
                <a:ln>
                  <a:noFill/>
                </a:ln>
                <a:solidFill>
                  <a:srgbClr val="000000"/>
                </a:solidFill>
                <a:effectLst/>
                <a:uFill>
                  <a:solidFill>
                    <a:srgbClr val="000000"/>
                  </a:solidFill>
                </a:uFill>
                <a:ea typeface="Arial Unicode MS"/>
                <a:cs typeface="Arial Unicode MS"/>
              </a:rPr>
              <a:t>Post met </a:t>
            </a:r>
            <a:r>
              <a:rPr lang="en-US" sz="1200" err="1">
                <a:ln>
                  <a:noFill/>
                </a:ln>
                <a:solidFill>
                  <a:srgbClr val="000000"/>
                </a:solidFill>
                <a:effectLst/>
                <a:uFill>
                  <a:solidFill>
                    <a:srgbClr val="000000"/>
                  </a:solidFill>
                </a:uFill>
                <a:ea typeface="Arial Unicode MS"/>
                <a:cs typeface="Arial Unicode MS"/>
              </a:rPr>
              <a:t>foto’s</a:t>
            </a:r>
            <a:r>
              <a:rPr lang="en-US" sz="1200">
                <a:ln>
                  <a:noFill/>
                </a:ln>
                <a:solidFill>
                  <a:srgbClr val="000000"/>
                </a:solidFill>
                <a:effectLst/>
                <a:uFill>
                  <a:solidFill>
                    <a:srgbClr val="000000"/>
                  </a:solidFill>
                </a:uFill>
                <a:ea typeface="Arial Unicode MS"/>
                <a:cs typeface="Arial Unicode MS"/>
              </a:rPr>
              <a:t> op Facebook </a:t>
            </a:r>
            <a:r>
              <a:rPr lang="en-US" sz="1200" err="1">
                <a:ln>
                  <a:noFill/>
                </a:ln>
                <a:solidFill>
                  <a:srgbClr val="000000"/>
                </a:solidFill>
                <a:effectLst/>
                <a:uFill>
                  <a:solidFill>
                    <a:srgbClr val="000000"/>
                  </a:solidFill>
                </a:uFill>
                <a:ea typeface="Arial Unicode MS"/>
                <a:cs typeface="Arial Unicode MS"/>
              </a:rPr>
              <a:t>Fietsvlogger</a:t>
            </a:r>
            <a:r>
              <a:rPr lang="en-US" sz="1200">
                <a:ln>
                  <a:noFill/>
                </a:ln>
                <a:solidFill>
                  <a:srgbClr val="000000"/>
                </a:solidFill>
                <a:effectLst/>
                <a:uFill>
                  <a:solidFill>
                    <a:srgbClr val="000000"/>
                  </a:solidFill>
                </a:uFill>
                <a:ea typeface="Arial Unicode MS"/>
                <a:cs typeface="Arial Unicode MS"/>
              </a:rPr>
              <a:t>: </a:t>
            </a:r>
            <a:r>
              <a:rPr lang="nl-NL" sz="1200">
                <a:solidFill>
                  <a:srgbClr val="000000"/>
                </a:solidFill>
                <a:uFill>
                  <a:solidFill>
                    <a:srgbClr val="000000"/>
                  </a:solidFill>
                </a:uFill>
                <a:ea typeface="Arial Unicode MS"/>
                <a:cs typeface="Arial Unicode MS"/>
              </a:rPr>
              <a:t>108 </a:t>
            </a:r>
            <a:r>
              <a:rPr lang="nl-NL" sz="1200" err="1">
                <a:solidFill>
                  <a:srgbClr val="000000"/>
                </a:solidFill>
                <a:uFill>
                  <a:solidFill>
                    <a:srgbClr val="000000"/>
                  </a:solidFill>
                </a:uFill>
                <a:ea typeface="Arial Unicode MS"/>
                <a:cs typeface="Arial Unicode MS"/>
              </a:rPr>
              <a:t>reach</a:t>
            </a:r>
            <a:r>
              <a:rPr lang="nl-NL" sz="1200">
                <a:solidFill>
                  <a:srgbClr val="000000"/>
                </a:solidFill>
                <a:uFill>
                  <a:solidFill>
                    <a:srgbClr val="000000"/>
                  </a:solidFill>
                </a:uFill>
                <a:ea typeface="Arial Unicode MS"/>
                <a:cs typeface="Arial Unicode MS"/>
              </a:rPr>
              <a:t>, 14 engagement </a:t>
            </a:r>
          </a:p>
          <a:p>
            <a:pPr marL="0" indent="0">
              <a:lnSpc>
                <a:spcPct val="100000"/>
              </a:lnSpc>
              <a:buNone/>
            </a:pPr>
            <a:r>
              <a:rPr lang="nl-NL" sz="1200" u="sng">
                <a:solidFill>
                  <a:srgbClr val="000000"/>
                </a:solidFill>
                <a:uFill>
                  <a:solidFill>
                    <a:srgbClr val="000000"/>
                  </a:solidFill>
                </a:uFill>
                <a:ea typeface="Arial Unicode MS"/>
                <a:cs typeface="Arial Unicode MS"/>
              </a:rPr>
              <a:t>Instagram:</a:t>
            </a:r>
            <a:br>
              <a:rPr lang="nl-NL" sz="1200">
                <a:solidFill>
                  <a:srgbClr val="000000"/>
                </a:solidFill>
                <a:uFill>
                  <a:solidFill>
                    <a:srgbClr val="000000"/>
                  </a:solidFill>
                </a:uFill>
                <a:ea typeface="Arial Unicode MS"/>
                <a:cs typeface="Arial Unicode MS"/>
              </a:rPr>
            </a:br>
            <a:r>
              <a:rPr lang="en-US" sz="1200">
                <a:solidFill>
                  <a:srgbClr val="000000"/>
                </a:solidFill>
                <a:uFill>
                  <a:solidFill>
                    <a:srgbClr val="000000"/>
                  </a:solidFill>
                </a:uFill>
                <a:ea typeface="Arial Unicode MS"/>
                <a:cs typeface="Arial Unicode MS"/>
              </a:rPr>
              <a:t>Story: 173 reach</a:t>
            </a:r>
            <a:br>
              <a:rPr lang="en-US" sz="1200">
                <a:solidFill>
                  <a:srgbClr val="000000"/>
                </a:solidFill>
                <a:uFill>
                  <a:solidFill>
                    <a:srgbClr val="000000"/>
                  </a:solidFill>
                </a:uFill>
                <a:ea typeface="Arial Unicode MS"/>
                <a:cs typeface="Arial Unicode MS"/>
              </a:rPr>
            </a:br>
            <a:r>
              <a:rPr lang="en-US" sz="1200">
                <a:solidFill>
                  <a:srgbClr val="000000"/>
                </a:solidFill>
                <a:uFill>
                  <a:solidFill>
                    <a:srgbClr val="000000"/>
                  </a:solidFill>
                </a:uFill>
                <a:ea typeface="Arial Unicode MS"/>
                <a:cs typeface="Arial Unicode MS"/>
              </a:rPr>
              <a:t>Reel: 729 reach, 52 engagement</a:t>
            </a:r>
            <a:br>
              <a:rPr lang="en-US" sz="1200">
                <a:solidFill>
                  <a:srgbClr val="000000"/>
                </a:solidFill>
                <a:uFill>
                  <a:solidFill>
                    <a:srgbClr val="000000"/>
                  </a:solidFill>
                </a:uFill>
                <a:ea typeface="Arial Unicode MS"/>
                <a:cs typeface="Arial Unicode MS"/>
              </a:rPr>
            </a:br>
            <a:r>
              <a:rPr lang="en-US" sz="1200">
                <a:solidFill>
                  <a:srgbClr val="000000"/>
                </a:solidFill>
                <a:uFill>
                  <a:solidFill>
                    <a:srgbClr val="000000"/>
                  </a:solidFill>
                </a:uFill>
                <a:ea typeface="Arial Unicode MS"/>
                <a:cs typeface="Arial Unicode MS"/>
              </a:rPr>
              <a:t>Post met </a:t>
            </a:r>
            <a:r>
              <a:rPr lang="en-US" sz="1200" err="1">
                <a:solidFill>
                  <a:srgbClr val="000000"/>
                </a:solidFill>
                <a:uFill>
                  <a:solidFill>
                    <a:srgbClr val="000000"/>
                  </a:solidFill>
                </a:uFill>
                <a:ea typeface="Arial Unicode MS"/>
                <a:cs typeface="Arial Unicode MS"/>
              </a:rPr>
              <a:t>foto’s</a:t>
            </a:r>
            <a:r>
              <a:rPr lang="en-US" sz="1200">
                <a:solidFill>
                  <a:srgbClr val="000000"/>
                </a:solidFill>
                <a:uFill>
                  <a:solidFill>
                    <a:srgbClr val="000000"/>
                  </a:solidFill>
                </a:uFill>
                <a:ea typeface="Arial Unicode MS"/>
                <a:cs typeface="Arial Unicode MS"/>
              </a:rPr>
              <a:t>: 645 reach, 49 engagement</a:t>
            </a:r>
          </a:p>
          <a:p>
            <a:pPr marL="0" indent="0">
              <a:lnSpc>
                <a:spcPct val="100000"/>
              </a:lnSpc>
              <a:buNone/>
            </a:pPr>
            <a:r>
              <a:rPr lang="en-US" sz="1200" u="sng">
                <a:solidFill>
                  <a:srgbClr val="000000"/>
                </a:solidFill>
                <a:uFill>
                  <a:solidFill>
                    <a:srgbClr val="000000"/>
                  </a:solidFill>
                </a:uFill>
                <a:ea typeface="Arial Unicode MS"/>
                <a:cs typeface="Arial Unicode MS"/>
              </a:rPr>
              <a:t>YouTube </a:t>
            </a:r>
            <a:r>
              <a:rPr lang="en-US" sz="1200" u="sng" err="1">
                <a:solidFill>
                  <a:srgbClr val="000000"/>
                </a:solidFill>
                <a:uFill>
                  <a:solidFill>
                    <a:srgbClr val="000000"/>
                  </a:solidFill>
                </a:uFill>
                <a:ea typeface="Arial Unicode MS"/>
                <a:cs typeface="Arial Unicode MS"/>
              </a:rPr>
              <a:t>Mooiste</a:t>
            </a:r>
            <a:r>
              <a:rPr lang="en-US" sz="1200" u="sng">
                <a:solidFill>
                  <a:srgbClr val="000000"/>
                </a:solidFill>
                <a:uFill>
                  <a:solidFill>
                    <a:srgbClr val="000000"/>
                  </a:solidFill>
                </a:uFill>
                <a:ea typeface="Arial Unicode MS"/>
                <a:cs typeface="Arial Unicode MS"/>
              </a:rPr>
              <a:t> </a:t>
            </a:r>
            <a:r>
              <a:rPr lang="en-US" sz="1200" u="sng" err="1">
                <a:solidFill>
                  <a:srgbClr val="000000"/>
                </a:solidFill>
                <a:uFill>
                  <a:solidFill>
                    <a:srgbClr val="000000"/>
                  </a:solidFill>
                </a:uFill>
                <a:ea typeface="Arial Unicode MS"/>
                <a:cs typeface="Arial Unicode MS"/>
              </a:rPr>
              <a:t>Fietsroutes</a:t>
            </a:r>
            <a:br>
              <a:rPr lang="en-US" sz="1200" u="sng">
                <a:solidFill>
                  <a:srgbClr val="000000"/>
                </a:solidFill>
                <a:uFill>
                  <a:solidFill>
                    <a:srgbClr val="000000"/>
                  </a:solidFill>
                </a:uFill>
                <a:ea typeface="Arial Unicode MS"/>
                <a:cs typeface="Arial Unicode MS"/>
              </a:rPr>
            </a:br>
            <a:r>
              <a:rPr lang="en-US" sz="1200">
                <a:solidFill>
                  <a:srgbClr val="000000"/>
                </a:solidFill>
                <a:uFill>
                  <a:solidFill>
                    <a:srgbClr val="000000"/>
                  </a:solidFill>
                </a:uFill>
                <a:ea typeface="Arial Unicode MS"/>
                <a:cs typeface="Arial Unicode MS"/>
                <a:hlinkClick r:id="rId5"/>
              </a:rPr>
              <a:t>https://www.youtube.com/channel/UC4SJORncrngkOs2viWZQoqA</a:t>
            </a:r>
            <a:br>
              <a:rPr lang="en-US" sz="1200">
                <a:solidFill>
                  <a:srgbClr val="000000"/>
                </a:solidFill>
                <a:uFill>
                  <a:solidFill>
                    <a:srgbClr val="000000"/>
                  </a:solidFill>
                </a:uFill>
                <a:ea typeface="Arial Unicode MS"/>
                <a:cs typeface="Arial Unicode MS"/>
              </a:rPr>
            </a:br>
            <a:r>
              <a:rPr lang="en-US" sz="1200">
                <a:solidFill>
                  <a:srgbClr val="000000"/>
                </a:solidFill>
                <a:uFill>
                  <a:solidFill>
                    <a:srgbClr val="000000"/>
                  </a:solidFill>
                </a:uFill>
                <a:ea typeface="Arial Unicode MS"/>
                <a:cs typeface="Arial Unicode MS"/>
              </a:rPr>
              <a:t>4 </a:t>
            </a:r>
            <a:r>
              <a:rPr lang="en-US" sz="1200" err="1">
                <a:solidFill>
                  <a:srgbClr val="000000"/>
                </a:solidFill>
                <a:uFill>
                  <a:solidFill>
                    <a:srgbClr val="000000"/>
                  </a:solidFill>
                </a:uFill>
                <a:ea typeface="Arial Unicode MS"/>
                <a:cs typeface="Arial Unicode MS"/>
              </a:rPr>
              <a:t>filmpjes</a:t>
            </a:r>
            <a:r>
              <a:rPr lang="en-US" sz="1200">
                <a:solidFill>
                  <a:srgbClr val="000000"/>
                </a:solidFill>
                <a:uFill>
                  <a:solidFill>
                    <a:srgbClr val="000000"/>
                  </a:solidFill>
                </a:uFill>
                <a:ea typeface="Arial Unicode MS"/>
                <a:cs typeface="Arial Unicode MS"/>
              </a:rPr>
              <a:t>, 262 views	</a:t>
            </a:r>
          </a:p>
          <a:p>
            <a:pPr marL="0" indent="0">
              <a:buNone/>
            </a:pPr>
            <a:endParaRPr lang="en-US" sz="1100">
              <a:ln>
                <a:noFill/>
              </a:ln>
              <a:solidFill>
                <a:srgbClr val="000000"/>
              </a:solidFill>
              <a:effectLst/>
              <a:uFill>
                <a:solidFill>
                  <a:srgbClr val="000000"/>
                </a:solidFill>
              </a:uFill>
              <a:latin typeface="Verdana" panose="020B0604030504040204" pitchFamily="34" charset="0"/>
              <a:ea typeface="Arial Unicode MS"/>
              <a:cs typeface="Arial Unicode MS"/>
            </a:endParaRPr>
          </a:p>
        </p:txBody>
      </p:sp>
      <p:pic>
        <p:nvPicPr>
          <p:cNvPr id="5" name="Afbeelding 4" descr="Afbeelding met tekst, schermopname, gras, vliegtuig&#10;&#10;Automatisch gegenereerde beschrijving">
            <a:extLst>
              <a:ext uri="{FF2B5EF4-FFF2-40B4-BE49-F238E27FC236}">
                <a16:creationId xmlns:a16="http://schemas.microsoft.com/office/drawing/2014/main" id="{16C0E6D2-4D7E-09FD-1F09-4D2302516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0448" y="2008875"/>
            <a:ext cx="3345719" cy="2840250"/>
          </a:xfrm>
          <a:prstGeom prst="rect">
            <a:avLst/>
          </a:prstGeom>
        </p:spPr>
      </p:pic>
    </p:spTree>
    <p:extLst>
      <p:ext uri="{BB962C8B-B14F-4D97-AF65-F5344CB8AC3E}">
        <p14:creationId xmlns:p14="http://schemas.microsoft.com/office/powerpoint/2010/main" val="1412436479"/>
      </p:ext>
    </p:extLst>
  </p:cSld>
  <p:clrMapOvr>
    <a:masterClrMapping/>
  </p:clrMapOvr>
</p:sld>
</file>

<file path=ppt/theme/theme1.xml><?xml version="1.0" encoding="utf-8"?>
<a:theme xmlns:a="http://schemas.openxmlformats.org/drawingml/2006/main" name="ToerismeVAN">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Visit Arnhem Nijmegen  -  Alleen-lezen" id="{CA65AAE1-16C4-4575-8037-23D2363877A3}" vid="{2F1C3CF7-0F2E-49DB-A280-130FF8D88D7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dbaddb7-cde2-4a3d-9a0a-a94e02727d7f">
      <UserInfo>
        <DisplayName/>
        <AccountId xsi:nil="true"/>
        <AccountType/>
      </UserInfo>
    </SharedWithUsers>
    <MediaLengthInSeconds xmlns="4b58f432-a9c6-45ca-a0b8-19d8553d5446" xsi:nil="true"/>
    <lcf76f155ced4ddcb4097134ff3c332f xmlns="4b58f432-a9c6-45ca-a0b8-19d8553d5446">
      <Terms xmlns="http://schemas.microsoft.com/office/infopath/2007/PartnerControls"/>
    </lcf76f155ced4ddcb4097134ff3c332f>
    <TaxCatchAll xmlns="fdbaddb7-cde2-4a3d-9a0a-a94e02727d7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541C153EC7E64C8CC4348ABB494523" ma:contentTypeVersion="17" ma:contentTypeDescription="Een nieuw document maken." ma:contentTypeScope="" ma:versionID="a532fcfeed9bfef20c785e25158afed7">
  <xsd:schema xmlns:xsd="http://www.w3.org/2001/XMLSchema" xmlns:xs="http://www.w3.org/2001/XMLSchema" xmlns:p="http://schemas.microsoft.com/office/2006/metadata/properties" xmlns:ns2="fdbaddb7-cde2-4a3d-9a0a-a94e02727d7f" xmlns:ns3="4b58f432-a9c6-45ca-a0b8-19d8553d5446" targetNamespace="http://schemas.microsoft.com/office/2006/metadata/properties" ma:root="true" ma:fieldsID="64a06a1d4e9a8dc35e67d26ff9a5d947" ns2:_="" ns3:_="">
    <xsd:import namespace="fdbaddb7-cde2-4a3d-9a0a-a94e02727d7f"/>
    <xsd:import namespace="4b58f432-a9c6-45ca-a0b8-19d8553d544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addb7-cde2-4a3d-9a0a-a94e02727d7f"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4dedd0c7-8587-48ff-bdb7-64c60622c942}" ma:internalName="TaxCatchAll" ma:showField="CatchAllData" ma:web="fdbaddb7-cde2-4a3d-9a0a-a94e02727d7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b58f432-a9c6-45ca-a0b8-19d8553d544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5308e135-ff08-4261-9ff7-5c3efb5c18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96829E-787B-4F67-B8CE-478BCCD136CF}">
  <ds:schemaRefs>
    <ds:schemaRef ds:uri="4b58f432-a9c6-45ca-a0b8-19d8553d5446"/>
    <ds:schemaRef ds:uri="fdbaddb7-cde2-4a3d-9a0a-a94e02727d7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B58568B-7DBC-4B00-88ED-0EDD2E017C14}">
  <ds:schemaRefs>
    <ds:schemaRef ds:uri="http://schemas.microsoft.com/sharepoint/v3/contenttype/forms"/>
  </ds:schemaRefs>
</ds:datastoreItem>
</file>

<file path=customXml/itemProps3.xml><?xml version="1.0" encoding="utf-8"?>
<ds:datastoreItem xmlns:ds="http://schemas.openxmlformats.org/officeDocument/2006/customXml" ds:itemID="{A1F833B7-61BE-489B-B26D-FA1D0E7E6EBE}">
  <ds:schemaRefs>
    <ds:schemaRef ds:uri="4b58f432-a9c6-45ca-a0b8-19d8553d5446"/>
    <ds:schemaRef ds:uri="fdbaddb7-cde2-4a3d-9a0a-a94e02727d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Template Visit Arnhem Nijmegen</Template>
  <TotalTime>109</TotalTime>
  <Words>1017</Words>
  <Application>Microsoft Office PowerPoint</Application>
  <PresentationFormat>Breedbeeld</PresentationFormat>
  <Paragraphs>70</Paragraphs>
  <Slides>10</Slides>
  <Notes>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Arial</vt:lpstr>
      <vt:lpstr>Calibri</vt:lpstr>
      <vt:lpstr>Calibri Light</vt:lpstr>
      <vt:lpstr>Roboto</vt:lpstr>
      <vt:lpstr>Verdana</vt:lpstr>
      <vt:lpstr>ToerismeVAN</vt:lpstr>
      <vt:lpstr>PowerPoint-presentatie</vt:lpstr>
      <vt:lpstr>Opdracht aan Visit Arnhem Nijmegen: achtergrond</vt:lpstr>
      <vt:lpstr>Opdracht aan Visit Arnhem Nijmegen: projectuitvoer</vt:lpstr>
      <vt:lpstr>Ontwikkeling/aanpassing routes</vt:lpstr>
      <vt:lpstr>Online presentatie op visitnijmegen.com</vt:lpstr>
      <vt:lpstr>Routedrukwerk</vt:lpstr>
      <vt:lpstr>Deelname aan routeproducten van derden (Izi Travel app)</vt:lpstr>
      <vt:lpstr>Vermarkting van de routes: media-inkoop</vt:lpstr>
      <vt:lpstr>Vermarkting van de routes: blog influencer</vt:lpstr>
      <vt:lpstr>Socialmediacampagne</vt:lpstr>
    </vt:vector>
  </TitlesOfParts>
  <Company>RBTKAN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Hester van Dalen</dc:creator>
  <cp:lastModifiedBy>Lieke van der Bruggen | Toerisme Veluwe Arnhem Nijmegen</cp:lastModifiedBy>
  <cp:revision>1</cp:revision>
  <dcterms:created xsi:type="dcterms:W3CDTF">2021-08-24T13:02:02Z</dcterms:created>
  <dcterms:modified xsi:type="dcterms:W3CDTF">2023-11-27T14:25:19Z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0x01010020541C153EC7E64C8CC4348ABB494523</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xd_Signature">
    <vt:bool>false</vt:bool>
  </property>
</Properties>
</file>